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71" r:id="rId3"/>
    <p:sldId id="266" r:id="rId4"/>
    <p:sldId id="258" r:id="rId5"/>
    <p:sldId id="257" r:id="rId6"/>
    <p:sldId id="269" r:id="rId7"/>
    <p:sldId id="270" r:id="rId8"/>
    <p:sldId id="259" r:id="rId9"/>
    <p:sldId id="260" r:id="rId10"/>
    <p:sldId id="261" r:id="rId11"/>
    <p:sldId id="262" r:id="rId12"/>
    <p:sldId id="264" r:id="rId13"/>
    <p:sldId id="265" r:id="rId14"/>
    <p:sldId id="267" r:id="rId15"/>
    <p:sldId id="268"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FFFFFF"/>
    <a:srgbClr val="D0063D"/>
    <a:srgbClr val="7F7E80"/>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719"/>
  </p:normalViewPr>
  <p:slideViewPr>
    <p:cSldViewPr snapToGrid="0" snapToObjects="1">
      <p:cViewPr varScale="1">
        <p:scale>
          <a:sx n="104" d="100"/>
          <a:sy n="104"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842933FF-D047-4247-A2C8-5BF414EE0397}" type="datetimeFigureOut">
              <a:rPr lang="en-US" smtClean="0"/>
              <a:pPr/>
              <a:t>4/15/2020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A4772F5F-E1E4-FB49-98AB-7EE5D179062C}" type="slidenum">
              <a:rPr lang="en-US" smtClean="0"/>
              <a:pPr/>
              <a:t>‹#›</a:t>
            </a:fld>
            <a:endParaRPr lang="en-US" dirty="0"/>
          </a:p>
        </p:txBody>
      </p:sp>
    </p:spTree>
    <p:extLst>
      <p:ext uri="{BB962C8B-B14F-4D97-AF65-F5344CB8AC3E}">
        <p14:creationId xmlns:p14="http://schemas.microsoft.com/office/powerpoint/2010/main" val="389474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a:t>
            </a:fld>
            <a:endParaRPr lang="en-US"/>
          </a:p>
        </p:txBody>
      </p:sp>
    </p:spTree>
    <p:extLst>
      <p:ext uri="{BB962C8B-B14F-4D97-AF65-F5344CB8AC3E}">
        <p14:creationId xmlns:p14="http://schemas.microsoft.com/office/powerpoint/2010/main" val="63096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10</a:t>
            </a:fld>
            <a:endParaRPr lang="en-US"/>
          </a:p>
        </p:txBody>
      </p:sp>
    </p:spTree>
    <p:extLst>
      <p:ext uri="{BB962C8B-B14F-4D97-AF65-F5344CB8AC3E}">
        <p14:creationId xmlns:p14="http://schemas.microsoft.com/office/powerpoint/2010/main" val="3208346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11</a:t>
            </a:fld>
            <a:endParaRPr lang="en-US"/>
          </a:p>
        </p:txBody>
      </p:sp>
    </p:spTree>
    <p:extLst>
      <p:ext uri="{BB962C8B-B14F-4D97-AF65-F5344CB8AC3E}">
        <p14:creationId xmlns:p14="http://schemas.microsoft.com/office/powerpoint/2010/main" val="3262989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12</a:t>
            </a:fld>
            <a:endParaRPr lang="en-US"/>
          </a:p>
        </p:txBody>
      </p:sp>
    </p:spTree>
    <p:extLst>
      <p:ext uri="{BB962C8B-B14F-4D97-AF65-F5344CB8AC3E}">
        <p14:creationId xmlns:p14="http://schemas.microsoft.com/office/powerpoint/2010/main" val="2588147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13</a:t>
            </a:fld>
            <a:endParaRPr lang="en-US"/>
          </a:p>
        </p:txBody>
      </p:sp>
    </p:spTree>
    <p:extLst>
      <p:ext uri="{BB962C8B-B14F-4D97-AF65-F5344CB8AC3E}">
        <p14:creationId xmlns:p14="http://schemas.microsoft.com/office/powerpoint/2010/main" val="2140723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14</a:t>
            </a:fld>
            <a:endParaRPr lang="en-US"/>
          </a:p>
        </p:txBody>
      </p:sp>
    </p:spTree>
    <p:extLst>
      <p:ext uri="{BB962C8B-B14F-4D97-AF65-F5344CB8AC3E}">
        <p14:creationId xmlns:p14="http://schemas.microsoft.com/office/powerpoint/2010/main" val="3006550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15</a:t>
            </a:fld>
            <a:endParaRPr lang="en-US"/>
          </a:p>
        </p:txBody>
      </p:sp>
    </p:spTree>
    <p:extLst>
      <p:ext uri="{BB962C8B-B14F-4D97-AF65-F5344CB8AC3E}">
        <p14:creationId xmlns:p14="http://schemas.microsoft.com/office/powerpoint/2010/main" val="2849484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16</a:t>
            </a:fld>
            <a:endParaRPr lang="en-US"/>
          </a:p>
        </p:txBody>
      </p:sp>
    </p:spTree>
    <p:extLst>
      <p:ext uri="{BB962C8B-B14F-4D97-AF65-F5344CB8AC3E}">
        <p14:creationId xmlns:p14="http://schemas.microsoft.com/office/powerpoint/2010/main" val="2465692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2</a:t>
            </a:fld>
            <a:endParaRPr lang="en-US"/>
          </a:p>
        </p:txBody>
      </p:sp>
    </p:spTree>
    <p:extLst>
      <p:ext uri="{BB962C8B-B14F-4D97-AF65-F5344CB8AC3E}">
        <p14:creationId xmlns:p14="http://schemas.microsoft.com/office/powerpoint/2010/main" val="70616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3</a:t>
            </a:fld>
            <a:endParaRPr lang="en-US"/>
          </a:p>
        </p:txBody>
      </p:sp>
    </p:spTree>
    <p:extLst>
      <p:ext uri="{BB962C8B-B14F-4D97-AF65-F5344CB8AC3E}">
        <p14:creationId xmlns:p14="http://schemas.microsoft.com/office/powerpoint/2010/main" val="3526534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4</a:t>
            </a:fld>
            <a:endParaRPr lang="en-US"/>
          </a:p>
        </p:txBody>
      </p:sp>
    </p:spTree>
    <p:extLst>
      <p:ext uri="{BB962C8B-B14F-4D97-AF65-F5344CB8AC3E}">
        <p14:creationId xmlns:p14="http://schemas.microsoft.com/office/powerpoint/2010/main" val="2976247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5</a:t>
            </a:fld>
            <a:endParaRPr lang="en-US"/>
          </a:p>
        </p:txBody>
      </p:sp>
    </p:spTree>
    <p:extLst>
      <p:ext uri="{BB962C8B-B14F-4D97-AF65-F5344CB8AC3E}">
        <p14:creationId xmlns:p14="http://schemas.microsoft.com/office/powerpoint/2010/main" val="45994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6</a:t>
            </a:fld>
            <a:endParaRPr lang="en-US"/>
          </a:p>
        </p:txBody>
      </p:sp>
    </p:spTree>
    <p:extLst>
      <p:ext uri="{BB962C8B-B14F-4D97-AF65-F5344CB8AC3E}">
        <p14:creationId xmlns:p14="http://schemas.microsoft.com/office/powerpoint/2010/main" val="3660904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7</a:t>
            </a:fld>
            <a:endParaRPr lang="en-US"/>
          </a:p>
        </p:txBody>
      </p:sp>
    </p:spTree>
    <p:extLst>
      <p:ext uri="{BB962C8B-B14F-4D97-AF65-F5344CB8AC3E}">
        <p14:creationId xmlns:p14="http://schemas.microsoft.com/office/powerpoint/2010/main" val="206526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8</a:t>
            </a:fld>
            <a:endParaRPr lang="en-US"/>
          </a:p>
        </p:txBody>
      </p:sp>
    </p:spTree>
    <p:extLst>
      <p:ext uri="{BB962C8B-B14F-4D97-AF65-F5344CB8AC3E}">
        <p14:creationId xmlns:p14="http://schemas.microsoft.com/office/powerpoint/2010/main" val="285178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4772F5F-E1E4-FB49-98AB-7EE5D179062C}" type="slidenum">
              <a:rPr lang="en-US" smtClean="0"/>
              <a:t>9</a:t>
            </a:fld>
            <a:endParaRPr lang="en-US"/>
          </a:p>
        </p:txBody>
      </p:sp>
    </p:spTree>
    <p:extLst>
      <p:ext uri="{BB962C8B-B14F-4D97-AF65-F5344CB8AC3E}">
        <p14:creationId xmlns:p14="http://schemas.microsoft.com/office/powerpoint/2010/main" val="3903046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EC7BE-54FE-DF46-A6A5-D53789C49A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85477B-7453-CF4B-B23C-E71929D952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74AC99-8809-7E49-B30E-D9C0D873B34B}"/>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5" name="Footer Placeholder 4">
            <a:extLst>
              <a:ext uri="{FF2B5EF4-FFF2-40B4-BE49-F238E27FC236}">
                <a16:creationId xmlns:a16="http://schemas.microsoft.com/office/drawing/2014/main" id="{85F333A5-76FF-4342-8895-E04A070F6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3A157C-B818-F948-8F77-6C734E9F3858}"/>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95187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FA991-61C4-C54D-9084-640C827739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6C5C8A-A6D5-CD4D-B11F-E2BDF20BB8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D669A-4C3A-FE47-8701-7D1C40A982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5208A7-3E0E-AF49-B427-2943D39EFEF3}"/>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6" name="Footer Placeholder 5">
            <a:extLst>
              <a:ext uri="{FF2B5EF4-FFF2-40B4-BE49-F238E27FC236}">
                <a16:creationId xmlns:a16="http://schemas.microsoft.com/office/drawing/2014/main" id="{F32AD075-47A5-404A-BA80-4E91232F5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BEB4E2-9BEB-354B-BBC0-EE6F9394443B}"/>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1691101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BDD5-8361-EE46-AD29-F78CF0BB0E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FDA6F7-AF56-CE4D-B314-4319D0C9FD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07481-98C1-894A-8F00-684E9628D9AC}"/>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5" name="Footer Placeholder 4">
            <a:extLst>
              <a:ext uri="{FF2B5EF4-FFF2-40B4-BE49-F238E27FC236}">
                <a16:creationId xmlns:a16="http://schemas.microsoft.com/office/drawing/2014/main" id="{06542E7E-44E4-D944-AF99-788A9515BF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9E065D-E4F2-7648-98E3-DE76C01504F6}"/>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2023779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C95FA-C4C3-2D4D-BDB8-2590EC16A7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44B231-2375-B541-8D76-919C242093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375F2D-0318-0841-A103-5A2F04D8E962}"/>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5" name="Footer Placeholder 4">
            <a:extLst>
              <a:ext uri="{FF2B5EF4-FFF2-40B4-BE49-F238E27FC236}">
                <a16:creationId xmlns:a16="http://schemas.microsoft.com/office/drawing/2014/main" id="{D33AF78E-B12A-E549-A753-68001F66D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09DDD-0BF3-9E47-9E97-BB96F83CF52F}"/>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392292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5C1F5C3-D37F-B540-B61A-21715AC2EE20}"/>
              </a:ext>
            </a:extLst>
          </p:cNvPr>
          <p:cNvSpPr/>
          <p:nvPr userDrawn="1"/>
        </p:nvSpPr>
        <p:spPr>
          <a:xfrm>
            <a:off x="0" y="0"/>
            <a:ext cx="409074" cy="6328611"/>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F838A80-988A-AE4F-B0CB-259425117C95}"/>
              </a:ext>
            </a:extLst>
          </p:cNvPr>
          <p:cNvSpPr/>
          <p:nvPr userDrawn="1"/>
        </p:nvSpPr>
        <p:spPr>
          <a:xfrm rot="5400000">
            <a:off x="9999476" y="-1926288"/>
            <a:ext cx="266235" cy="41188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08CA3B0-5A28-504E-87C4-D54E42A07F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42744" y="1259639"/>
            <a:ext cx="2921000" cy="5854700"/>
          </a:xfrm>
          <a:prstGeom prst="rect">
            <a:avLst/>
          </a:prstGeom>
        </p:spPr>
      </p:pic>
      <p:pic>
        <p:nvPicPr>
          <p:cNvPr id="9" name="Picture 8">
            <a:extLst>
              <a:ext uri="{FF2B5EF4-FFF2-40B4-BE49-F238E27FC236}">
                <a16:creationId xmlns:a16="http://schemas.microsoft.com/office/drawing/2014/main" id="{D55B4602-EAF8-224E-9F80-37E9A3C283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986" y="4547937"/>
            <a:ext cx="1963307" cy="1780674"/>
          </a:xfrm>
          <a:prstGeom prst="rect">
            <a:avLst/>
          </a:prstGeom>
        </p:spPr>
      </p:pic>
      <p:sp>
        <p:nvSpPr>
          <p:cNvPr id="10" name="TextBox 9">
            <a:extLst>
              <a:ext uri="{FF2B5EF4-FFF2-40B4-BE49-F238E27FC236}">
                <a16:creationId xmlns:a16="http://schemas.microsoft.com/office/drawing/2014/main" id="{FF5143F9-914B-3E47-83D6-A511FB44E66C}"/>
              </a:ext>
            </a:extLst>
          </p:cNvPr>
          <p:cNvSpPr txBox="1"/>
          <p:nvPr userDrawn="1"/>
        </p:nvSpPr>
        <p:spPr>
          <a:xfrm rot="16200000">
            <a:off x="-2481558" y="3432355"/>
            <a:ext cx="5372190" cy="307777"/>
          </a:xfrm>
          <a:prstGeom prst="rect">
            <a:avLst/>
          </a:prstGeom>
          <a:noFill/>
        </p:spPr>
        <p:txBody>
          <a:bodyPr wrap="square" rtlCol="0">
            <a:spAutoFit/>
          </a:bodyPr>
          <a:lstStyle/>
          <a:p>
            <a:r>
              <a:rPr lang="en-US" sz="1400" dirty="0">
                <a:solidFill>
                  <a:schemeClr val="bg1"/>
                </a:solidFill>
                <a:latin typeface="Arial" panose="020B0604020202020204" pitchFamily="34" charset="0"/>
                <a:ea typeface="Helvetica Neue Medium" panose="02000503000000020004" pitchFamily="2" charset="0"/>
                <a:cs typeface="Arial" panose="020B0604020202020204" pitchFamily="34" charset="0"/>
              </a:rPr>
              <a:t>CCIM [Chapter Name] Chapter</a:t>
            </a:r>
          </a:p>
        </p:txBody>
      </p:sp>
      <p:sp>
        <p:nvSpPr>
          <p:cNvPr id="11" name="TextBox 10">
            <a:extLst>
              <a:ext uri="{FF2B5EF4-FFF2-40B4-BE49-F238E27FC236}">
                <a16:creationId xmlns:a16="http://schemas.microsoft.com/office/drawing/2014/main" id="{51FF3782-638C-1E4C-8567-AB2328753FDB}"/>
              </a:ext>
            </a:extLst>
          </p:cNvPr>
          <p:cNvSpPr txBox="1"/>
          <p:nvPr userDrawn="1"/>
        </p:nvSpPr>
        <p:spPr>
          <a:xfrm>
            <a:off x="8073187" y="-6703"/>
            <a:ext cx="4118813" cy="261610"/>
          </a:xfrm>
          <a:prstGeom prst="rect">
            <a:avLst/>
          </a:prstGeom>
          <a:noFill/>
        </p:spPr>
        <p:txBody>
          <a:bodyPr wrap="square" rtlCol="0">
            <a:spAutoFit/>
          </a:bodyPr>
          <a:lstStyle/>
          <a:p>
            <a:pPr algn="ctr"/>
            <a:r>
              <a:rPr lang="en-US" sz="1100" dirty="0">
                <a:solidFill>
                  <a:schemeClr val="bg1"/>
                </a:solidFill>
                <a:latin typeface="Arial" panose="020B0604020202020204" pitchFamily="34" charset="0"/>
                <a:ea typeface="Helvetica Neue Medium" panose="02000503000000020004" pitchFamily="2" charset="0"/>
                <a:cs typeface="Arial" panose="020B0604020202020204" pitchFamily="34" charset="0"/>
              </a:rPr>
              <a:t>[Insert Event or Presentation Name]</a:t>
            </a:r>
          </a:p>
        </p:txBody>
      </p:sp>
    </p:spTree>
    <p:extLst>
      <p:ext uri="{BB962C8B-B14F-4D97-AF65-F5344CB8AC3E}">
        <p14:creationId xmlns:p14="http://schemas.microsoft.com/office/powerpoint/2010/main" val="4239365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DBF5C-EA8B-3745-B709-C736A1653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111D23-6939-0244-B954-4040C5D17E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113AE-CBF3-5241-9A4D-6398DB58EB02}"/>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5" name="Footer Placeholder 4">
            <a:extLst>
              <a:ext uri="{FF2B5EF4-FFF2-40B4-BE49-F238E27FC236}">
                <a16:creationId xmlns:a16="http://schemas.microsoft.com/office/drawing/2014/main" id="{33B3185D-5128-4041-BBA2-30F86855C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B60D08-7C7A-CB43-AC89-13B879660361}"/>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412379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DE227-2888-C748-A514-0A97B9CCE3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B43EB15-61E3-924A-8C1F-1842C27BCB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D62C61-0F0F-7F44-9F32-FCC9BD42E9A9}"/>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5" name="Footer Placeholder 4">
            <a:extLst>
              <a:ext uri="{FF2B5EF4-FFF2-40B4-BE49-F238E27FC236}">
                <a16:creationId xmlns:a16="http://schemas.microsoft.com/office/drawing/2014/main" id="{FE0A901F-CB33-7F4B-A14A-944D10B9AC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5727C7-F632-D648-847A-E2DC90C21B59}"/>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420717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BD687-E705-EC44-8E42-DBC69A20CE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5893E7-4814-EA4C-8A3F-01DB47D49F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396F43-4AD4-D54C-BA16-0FB2A07DBE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935CBC-048B-2242-83A4-22DDBF1E74DD}"/>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6" name="Footer Placeholder 5">
            <a:extLst>
              <a:ext uri="{FF2B5EF4-FFF2-40B4-BE49-F238E27FC236}">
                <a16:creationId xmlns:a16="http://schemas.microsoft.com/office/drawing/2014/main" id="{9A7F12BB-5AD7-FD42-BE35-678DE23E5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37AB42-E711-DA45-A623-3ABBD8E39599}"/>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148753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10E8-E0FB-7A49-940E-FE583D7A2D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C75AB3-87C6-9641-85DE-5277775960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962EE2-418C-C248-9886-257744E593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F983B0-53FC-CC44-81E4-3BB17C9C70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58FC86-BD2C-FF4E-8ABE-157D5C278F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DC83C0-BBDD-7B4C-BBA8-4F005A42A7AD}"/>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8" name="Footer Placeholder 7">
            <a:extLst>
              <a:ext uri="{FF2B5EF4-FFF2-40B4-BE49-F238E27FC236}">
                <a16:creationId xmlns:a16="http://schemas.microsoft.com/office/drawing/2014/main" id="{5238584D-32E0-D146-A054-76665C10EC6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483FBA-BB57-C848-8E76-A92FF185AF41}"/>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158823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C76F1-41C1-4844-A995-214E55DB4B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A38569-F6B9-CB4D-A245-7740E3B8D2D5}"/>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4" name="Footer Placeholder 3">
            <a:extLst>
              <a:ext uri="{FF2B5EF4-FFF2-40B4-BE49-F238E27FC236}">
                <a16:creationId xmlns:a16="http://schemas.microsoft.com/office/drawing/2014/main" id="{634262BD-020F-644E-9D54-F9A4C59686B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C312B5-2C68-4D48-8120-DCCB9128EAC0}"/>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131203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41C956-A5DF-3B44-9348-4B499AAC291B}"/>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3" name="Footer Placeholder 2">
            <a:extLst>
              <a:ext uri="{FF2B5EF4-FFF2-40B4-BE49-F238E27FC236}">
                <a16:creationId xmlns:a16="http://schemas.microsoft.com/office/drawing/2014/main" id="{638B8398-44F1-B743-B392-81E1E4E237D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C08BA4-4931-474B-AA5D-3659EACA8433}"/>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4280565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64A20-A79E-DA48-B521-2CB3EBD75D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CD8B22-4672-B94A-9DEB-497D35A76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48124B-367F-CF45-8573-7C7991DB7F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EB0376-2C08-3449-B631-37F27F1E97EC}"/>
              </a:ext>
            </a:extLst>
          </p:cNvPr>
          <p:cNvSpPr>
            <a:spLocks noGrp="1"/>
          </p:cNvSpPr>
          <p:nvPr>
            <p:ph type="dt" sz="half" idx="10"/>
          </p:nvPr>
        </p:nvSpPr>
        <p:spPr/>
        <p:txBody>
          <a:bodyPr/>
          <a:lstStyle/>
          <a:p>
            <a:fld id="{510CFD1D-D01A-B84F-9E49-33C8EF00FBA6}" type="datetimeFigureOut">
              <a:rPr lang="en-US" smtClean="0"/>
              <a:t>4/15/2020</a:t>
            </a:fld>
            <a:endParaRPr lang="en-US"/>
          </a:p>
        </p:txBody>
      </p:sp>
      <p:sp>
        <p:nvSpPr>
          <p:cNvPr id="6" name="Footer Placeholder 5">
            <a:extLst>
              <a:ext uri="{FF2B5EF4-FFF2-40B4-BE49-F238E27FC236}">
                <a16:creationId xmlns:a16="http://schemas.microsoft.com/office/drawing/2014/main" id="{37577865-4628-CE42-AF8E-DFE7F5EF1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74060E-82AB-6544-9E08-98A4FE198F17}"/>
              </a:ext>
            </a:extLst>
          </p:cNvPr>
          <p:cNvSpPr>
            <a:spLocks noGrp="1"/>
          </p:cNvSpPr>
          <p:nvPr>
            <p:ph type="sldNum" sz="quarter" idx="12"/>
          </p:nvPr>
        </p:nvSpPr>
        <p:spPr/>
        <p:txBody>
          <a:bodyPr/>
          <a:lstStyle/>
          <a:p>
            <a:fld id="{AC97B2A7-7B32-3347-A639-51926ABAF00C}" type="slidenum">
              <a:rPr lang="en-US" smtClean="0"/>
              <a:t>‹#›</a:t>
            </a:fld>
            <a:endParaRPr lang="en-US"/>
          </a:p>
        </p:txBody>
      </p:sp>
    </p:spTree>
    <p:extLst>
      <p:ext uri="{BB962C8B-B14F-4D97-AF65-F5344CB8AC3E}">
        <p14:creationId xmlns:p14="http://schemas.microsoft.com/office/powerpoint/2010/main" val="1333903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7DEBE0-8F98-2B46-993B-5B463CCCFC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471567-B166-684A-B455-0C67BCFDD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3509DA-64D0-644E-B1FA-8C91FEA352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0CFD1D-D01A-B84F-9E49-33C8EF00FBA6}" type="datetimeFigureOut">
              <a:rPr lang="en-US" smtClean="0"/>
              <a:t>4/15/2020</a:t>
            </a:fld>
            <a:endParaRPr lang="en-US"/>
          </a:p>
        </p:txBody>
      </p:sp>
      <p:sp>
        <p:nvSpPr>
          <p:cNvPr id="5" name="Footer Placeholder 4">
            <a:extLst>
              <a:ext uri="{FF2B5EF4-FFF2-40B4-BE49-F238E27FC236}">
                <a16:creationId xmlns:a16="http://schemas.microsoft.com/office/drawing/2014/main" id="{48E152BC-7BFB-1C45-AE7A-437D9FB542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5E722A-F094-9F44-9EE6-E0B54348B4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97B2A7-7B32-3347-A639-51926ABAF00C}" type="slidenum">
              <a:rPr lang="en-US" smtClean="0"/>
              <a:t>‹#›</a:t>
            </a:fld>
            <a:endParaRPr lang="en-US"/>
          </a:p>
        </p:txBody>
      </p:sp>
    </p:spTree>
    <p:extLst>
      <p:ext uri="{BB962C8B-B14F-4D97-AF65-F5344CB8AC3E}">
        <p14:creationId xmlns:p14="http://schemas.microsoft.com/office/powerpoint/2010/main" val="1004313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A29A740-1182-E44A-903F-7C4AC54D013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12191999" cy="6858001"/>
          </a:xfrm>
          <a:prstGeom prst="rect">
            <a:avLst/>
          </a:prstGeom>
        </p:spPr>
      </p:pic>
      <p:sp>
        <p:nvSpPr>
          <p:cNvPr id="2" name="Rectangle 1">
            <a:extLst>
              <a:ext uri="{FF2B5EF4-FFF2-40B4-BE49-F238E27FC236}">
                <a16:creationId xmlns:a16="http://schemas.microsoft.com/office/drawing/2014/main" id="{506B4BD5-346B-044B-83C6-2DD6FA9A62CC}"/>
              </a:ext>
            </a:extLst>
          </p:cNvPr>
          <p:cNvSpPr/>
          <p:nvPr/>
        </p:nvSpPr>
        <p:spPr>
          <a:xfrm>
            <a:off x="0" y="0"/>
            <a:ext cx="12191999" cy="6858000"/>
          </a:xfrm>
          <a:prstGeom prst="rect">
            <a:avLst/>
          </a:prstGeom>
          <a:gradFill flip="none" rotWithShape="1">
            <a:gsLst>
              <a:gs pos="0">
                <a:srgbClr val="333333"/>
              </a:gs>
              <a:gs pos="50000">
                <a:srgbClr val="333333">
                  <a:alpha val="50196"/>
                </a:srgbClr>
              </a:gs>
              <a:gs pos="100000">
                <a:srgbClr val="FFFFFF">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2059AB-D8BD-DC43-AC63-73AA3CEC0EDA}"/>
              </a:ext>
            </a:extLst>
          </p:cNvPr>
          <p:cNvSpPr/>
          <p:nvPr/>
        </p:nvSpPr>
        <p:spPr>
          <a:xfrm>
            <a:off x="0" y="0"/>
            <a:ext cx="409074" cy="6328611"/>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B5333C-7F0D-6341-BE0D-55B08BBB371F}"/>
              </a:ext>
            </a:extLst>
          </p:cNvPr>
          <p:cNvSpPr/>
          <p:nvPr/>
        </p:nvSpPr>
        <p:spPr>
          <a:xfrm rot="5400000">
            <a:off x="9999476" y="-1926288"/>
            <a:ext cx="266235" cy="41188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8D1E9E93-7874-F944-BFBD-72CB23106788}"/>
              </a:ext>
            </a:extLst>
          </p:cNvPr>
          <p:cNvSpPr txBox="1"/>
          <p:nvPr/>
        </p:nvSpPr>
        <p:spPr>
          <a:xfrm>
            <a:off x="812800" y="2104571"/>
            <a:ext cx="7260387" cy="1231106"/>
          </a:xfrm>
          <a:prstGeom prst="rect">
            <a:avLst/>
          </a:prstGeom>
          <a:noFill/>
        </p:spPr>
        <p:txBody>
          <a:bodyPr wrap="square" rtlCol="0">
            <a:spAutoFit/>
          </a:bodyPr>
          <a:lstStyle/>
          <a:p>
            <a:r>
              <a:rPr lang="en-US" sz="3700" b="1" dirty="0">
                <a:solidFill>
                  <a:schemeClr val="bg1"/>
                </a:solidFill>
                <a:latin typeface="Arial" panose="020B0604020202020204" pitchFamily="34" charset="0"/>
                <a:cs typeface="Arial" panose="020B0604020202020204" pitchFamily="34" charset="0"/>
              </a:rPr>
              <a:t>Presentation/Event Name Here</a:t>
            </a:r>
          </a:p>
          <a:p>
            <a:r>
              <a:rPr lang="en-US" sz="3700" b="1" dirty="0">
                <a:solidFill>
                  <a:schemeClr val="bg1"/>
                </a:solidFill>
                <a:latin typeface="Arial" panose="020B0604020202020204" pitchFamily="34" charset="0"/>
                <a:cs typeface="Arial" panose="020B0604020202020204" pitchFamily="34" charset="0"/>
              </a:rPr>
              <a:t>And Here is a Second Line</a:t>
            </a:r>
          </a:p>
        </p:txBody>
      </p:sp>
      <p:pic>
        <p:nvPicPr>
          <p:cNvPr id="8" name="Picture 7">
            <a:extLst>
              <a:ext uri="{FF2B5EF4-FFF2-40B4-BE49-F238E27FC236}">
                <a16:creationId xmlns:a16="http://schemas.microsoft.com/office/drawing/2014/main" id="{859DD0F7-010C-3C43-B45C-BA15209BB0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188" y="494968"/>
            <a:ext cx="2892980" cy="870846"/>
          </a:xfrm>
          <a:prstGeom prst="rect">
            <a:avLst/>
          </a:prstGeom>
        </p:spPr>
      </p:pic>
    </p:spTree>
    <p:extLst>
      <p:ext uri="{BB962C8B-B14F-4D97-AF65-F5344CB8AC3E}">
        <p14:creationId xmlns:p14="http://schemas.microsoft.com/office/powerpoint/2010/main" val="1455705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Header</a:t>
            </a:r>
          </a:p>
        </p:txBody>
      </p:sp>
      <p:sp>
        <p:nvSpPr>
          <p:cNvPr id="3" name="TextBox 2">
            <a:extLst>
              <a:ext uri="{FF2B5EF4-FFF2-40B4-BE49-F238E27FC236}">
                <a16:creationId xmlns:a16="http://schemas.microsoft.com/office/drawing/2014/main" id="{4EA75970-D5F8-A04F-8FE4-2A3F6BEE4B54}"/>
              </a:ext>
            </a:extLst>
          </p:cNvPr>
          <p:cNvSpPr txBox="1"/>
          <p:nvPr/>
        </p:nvSpPr>
        <p:spPr>
          <a:xfrm>
            <a:off x="812801" y="1052839"/>
            <a:ext cx="1843314"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Subtitle</a:t>
            </a:r>
          </a:p>
        </p:txBody>
      </p:sp>
      <p:sp>
        <p:nvSpPr>
          <p:cNvPr id="6" name="TextBox 5">
            <a:extLst>
              <a:ext uri="{FF2B5EF4-FFF2-40B4-BE49-F238E27FC236}">
                <a16:creationId xmlns:a16="http://schemas.microsoft.com/office/drawing/2014/main" id="{B56497B3-6C63-C84A-B376-44C4FB05C903}"/>
              </a:ext>
            </a:extLst>
          </p:cNvPr>
          <p:cNvSpPr txBox="1"/>
          <p:nvPr/>
        </p:nvSpPr>
        <p:spPr>
          <a:xfrm>
            <a:off x="812800" y="1520854"/>
            <a:ext cx="10412663" cy="1200329"/>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This is body copy </a:t>
            </a:r>
          </a:p>
        </p:txBody>
      </p:sp>
    </p:spTree>
    <p:extLst>
      <p:ext uri="{BB962C8B-B14F-4D97-AF65-F5344CB8AC3E}">
        <p14:creationId xmlns:p14="http://schemas.microsoft.com/office/powerpoint/2010/main" val="3813592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Property Available</a:t>
            </a:r>
          </a:p>
        </p:txBody>
      </p:sp>
      <p:sp>
        <p:nvSpPr>
          <p:cNvPr id="3" name="TextBox 2">
            <a:extLst>
              <a:ext uri="{FF2B5EF4-FFF2-40B4-BE49-F238E27FC236}">
                <a16:creationId xmlns:a16="http://schemas.microsoft.com/office/drawing/2014/main" id="{4EA75970-D5F8-A04F-8FE4-2A3F6BEE4B54}"/>
              </a:ext>
            </a:extLst>
          </p:cNvPr>
          <p:cNvSpPr txBox="1"/>
          <p:nvPr/>
        </p:nvSpPr>
        <p:spPr>
          <a:xfrm>
            <a:off x="812801" y="1052839"/>
            <a:ext cx="3944394"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Building Name &amp; Address</a:t>
            </a:r>
          </a:p>
        </p:txBody>
      </p:sp>
      <p:pic>
        <p:nvPicPr>
          <p:cNvPr id="5" name="Picture 4">
            <a:extLst>
              <a:ext uri="{FF2B5EF4-FFF2-40B4-BE49-F238E27FC236}">
                <a16:creationId xmlns:a16="http://schemas.microsoft.com/office/drawing/2014/main" id="{98D5E4C6-3CE0-404A-8047-427CF31038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2800" y="1612714"/>
            <a:ext cx="4718638" cy="4718638"/>
          </a:xfrm>
          <a:prstGeom prst="rect">
            <a:avLst/>
          </a:prstGeom>
        </p:spPr>
      </p:pic>
      <p:pic>
        <p:nvPicPr>
          <p:cNvPr id="7" name="Picture 6">
            <a:extLst>
              <a:ext uri="{FF2B5EF4-FFF2-40B4-BE49-F238E27FC236}">
                <a16:creationId xmlns:a16="http://schemas.microsoft.com/office/drawing/2014/main" id="{70784A61-1F11-F24A-B6E1-1FCE7D05FD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1438" y="1612714"/>
            <a:ext cx="4718638" cy="4718638"/>
          </a:xfrm>
          <a:prstGeom prst="rect">
            <a:avLst/>
          </a:prstGeom>
        </p:spPr>
      </p:pic>
    </p:spTree>
    <p:extLst>
      <p:ext uri="{BB962C8B-B14F-4D97-AF65-F5344CB8AC3E}">
        <p14:creationId xmlns:p14="http://schemas.microsoft.com/office/powerpoint/2010/main" val="3555669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7C0E46FF-C861-4A4B-93BD-62C33ADB396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5802" y="1052839"/>
            <a:ext cx="5916198" cy="3944131"/>
          </a:xfrm>
          <a:prstGeom prst="rect">
            <a:avLst/>
          </a:prstGeom>
        </p:spPr>
      </p:pic>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Speaker Name</a:t>
            </a:r>
          </a:p>
        </p:txBody>
      </p:sp>
      <p:sp>
        <p:nvSpPr>
          <p:cNvPr id="3" name="TextBox 2">
            <a:extLst>
              <a:ext uri="{FF2B5EF4-FFF2-40B4-BE49-F238E27FC236}">
                <a16:creationId xmlns:a16="http://schemas.microsoft.com/office/drawing/2014/main" id="{4EA75970-D5F8-A04F-8FE4-2A3F6BEE4B54}"/>
              </a:ext>
            </a:extLst>
          </p:cNvPr>
          <p:cNvSpPr txBox="1"/>
          <p:nvPr/>
        </p:nvSpPr>
        <p:spPr>
          <a:xfrm>
            <a:off x="812801" y="1052839"/>
            <a:ext cx="3192040"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Company, Title</a:t>
            </a:r>
          </a:p>
        </p:txBody>
      </p:sp>
      <p:sp>
        <p:nvSpPr>
          <p:cNvPr id="6" name="TextBox 5">
            <a:extLst>
              <a:ext uri="{FF2B5EF4-FFF2-40B4-BE49-F238E27FC236}">
                <a16:creationId xmlns:a16="http://schemas.microsoft.com/office/drawing/2014/main" id="{B56497B3-6C63-C84A-B376-44C4FB05C903}"/>
              </a:ext>
            </a:extLst>
          </p:cNvPr>
          <p:cNvSpPr txBox="1"/>
          <p:nvPr/>
        </p:nvSpPr>
        <p:spPr>
          <a:xfrm>
            <a:off x="812800" y="1520854"/>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p:txBody>
      </p:sp>
    </p:spTree>
    <p:extLst>
      <p:ext uri="{BB962C8B-B14F-4D97-AF65-F5344CB8AC3E}">
        <p14:creationId xmlns:p14="http://schemas.microsoft.com/office/powerpoint/2010/main" val="31437113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Speakers</a:t>
            </a:r>
          </a:p>
        </p:txBody>
      </p:sp>
      <p:sp>
        <p:nvSpPr>
          <p:cNvPr id="3" name="TextBox 2">
            <a:extLst>
              <a:ext uri="{FF2B5EF4-FFF2-40B4-BE49-F238E27FC236}">
                <a16:creationId xmlns:a16="http://schemas.microsoft.com/office/drawing/2014/main" id="{4EA75970-D5F8-A04F-8FE4-2A3F6BEE4B54}"/>
              </a:ext>
            </a:extLst>
          </p:cNvPr>
          <p:cNvSpPr txBox="1"/>
          <p:nvPr/>
        </p:nvSpPr>
        <p:spPr>
          <a:xfrm>
            <a:off x="812801" y="1052839"/>
            <a:ext cx="3192040" cy="584775"/>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Name</a:t>
            </a:r>
          </a:p>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Company, Title</a:t>
            </a:r>
          </a:p>
        </p:txBody>
      </p:sp>
      <p:sp>
        <p:nvSpPr>
          <p:cNvPr id="6" name="TextBox 5">
            <a:extLst>
              <a:ext uri="{FF2B5EF4-FFF2-40B4-BE49-F238E27FC236}">
                <a16:creationId xmlns:a16="http://schemas.microsoft.com/office/drawing/2014/main" id="{B56497B3-6C63-C84A-B376-44C4FB05C903}"/>
              </a:ext>
            </a:extLst>
          </p:cNvPr>
          <p:cNvSpPr txBox="1"/>
          <p:nvPr/>
        </p:nvSpPr>
        <p:spPr>
          <a:xfrm>
            <a:off x="812800" y="1682899"/>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p:txBody>
      </p:sp>
      <p:pic>
        <p:nvPicPr>
          <p:cNvPr id="13" name="Picture 12">
            <a:extLst>
              <a:ext uri="{FF2B5EF4-FFF2-40B4-BE49-F238E27FC236}">
                <a16:creationId xmlns:a16="http://schemas.microsoft.com/office/drawing/2014/main" id="{6B19B6ED-4103-2049-9411-FDA525B90B9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75803" y="1051440"/>
            <a:ext cx="5916197" cy="1461058"/>
          </a:xfrm>
          <a:prstGeom prst="rect">
            <a:avLst/>
          </a:prstGeom>
        </p:spPr>
      </p:pic>
      <p:sp>
        <p:nvSpPr>
          <p:cNvPr id="7" name="TextBox 6">
            <a:extLst>
              <a:ext uri="{FF2B5EF4-FFF2-40B4-BE49-F238E27FC236}">
                <a16:creationId xmlns:a16="http://schemas.microsoft.com/office/drawing/2014/main" id="{16740420-D67A-5C40-B568-2612B4185536}"/>
              </a:ext>
            </a:extLst>
          </p:cNvPr>
          <p:cNvSpPr txBox="1"/>
          <p:nvPr/>
        </p:nvSpPr>
        <p:spPr>
          <a:xfrm>
            <a:off x="812801" y="3008527"/>
            <a:ext cx="3192040" cy="584775"/>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Name</a:t>
            </a:r>
          </a:p>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Company, Title</a:t>
            </a:r>
          </a:p>
        </p:txBody>
      </p:sp>
      <p:sp>
        <p:nvSpPr>
          <p:cNvPr id="8" name="TextBox 7">
            <a:extLst>
              <a:ext uri="{FF2B5EF4-FFF2-40B4-BE49-F238E27FC236}">
                <a16:creationId xmlns:a16="http://schemas.microsoft.com/office/drawing/2014/main" id="{10BA8A75-6121-4F46-A863-BD95FEB9F403}"/>
              </a:ext>
            </a:extLst>
          </p:cNvPr>
          <p:cNvSpPr txBox="1"/>
          <p:nvPr/>
        </p:nvSpPr>
        <p:spPr>
          <a:xfrm>
            <a:off x="812800" y="3638587"/>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p:txBody>
      </p:sp>
      <p:sp>
        <p:nvSpPr>
          <p:cNvPr id="9" name="TextBox 8">
            <a:extLst>
              <a:ext uri="{FF2B5EF4-FFF2-40B4-BE49-F238E27FC236}">
                <a16:creationId xmlns:a16="http://schemas.microsoft.com/office/drawing/2014/main" id="{5EE65380-EA93-6942-B8C2-E16CDE0D1BA0}"/>
              </a:ext>
            </a:extLst>
          </p:cNvPr>
          <p:cNvSpPr txBox="1"/>
          <p:nvPr/>
        </p:nvSpPr>
        <p:spPr>
          <a:xfrm>
            <a:off x="812801" y="4967011"/>
            <a:ext cx="3192040" cy="584775"/>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Name</a:t>
            </a:r>
          </a:p>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Speaker Company, Title</a:t>
            </a:r>
          </a:p>
        </p:txBody>
      </p:sp>
      <p:sp>
        <p:nvSpPr>
          <p:cNvPr id="10" name="TextBox 9">
            <a:extLst>
              <a:ext uri="{FF2B5EF4-FFF2-40B4-BE49-F238E27FC236}">
                <a16:creationId xmlns:a16="http://schemas.microsoft.com/office/drawing/2014/main" id="{5D114593-0FAB-8548-96B1-C2F634604696}"/>
              </a:ext>
            </a:extLst>
          </p:cNvPr>
          <p:cNvSpPr txBox="1"/>
          <p:nvPr/>
        </p:nvSpPr>
        <p:spPr>
          <a:xfrm>
            <a:off x="812800" y="5597071"/>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speaker description This is the speaker description</a:t>
            </a:r>
          </a:p>
        </p:txBody>
      </p:sp>
      <p:pic>
        <p:nvPicPr>
          <p:cNvPr id="5" name="Picture 4">
            <a:extLst>
              <a:ext uri="{FF2B5EF4-FFF2-40B4-BE49-F238E27FC236}">
                <a16:creationId xmlns:a16="http://schemas.microsoft.com/office/drawing/2014/main" id="{6ABF6B65-DF24-E84B-BB08-E14A41C878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75803" y="3008527"/>
            <a:ext cx="5916197" cy="1461057"/>
          </a:xfrm>
          <a:prstGeom prst="rect">
            <a:avLst/>
          </a:prstGeom>
        </p:spPr>
      </p:pic>
      <p:pic>
        <p:nvPicPr>
          <p:cNvPr id="19" name="Picture 18">
            <a:extLst>
              <a:ext uri="{FF2B5EF4-FFF2-40B4-BE49-F238E27FC236}">
                <a16:creationId xmlns:a16="http://schemas.microsoft.com/office/drawing/2014/main" id="{B55B1F1D-F3BE-6F44-94C3-72FEF6A8B3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75803" y="4967010"/>
            <a:ext cx="5910856" cy="1461057"/>
          </a:xfrm>
          <a:prstGeom prst="rect">
            <a:avLst/>
          </a:prstGeom>
        </p:spPr>
      </p:pic>
    </p:spTree>
    <p:extLst>
      <p:ext uri="{BB962C8B-B14F-4D97-AF65-F5344CB8AC3E}">
        <p14:creationId xmlns:p14="http://schemas.microsoft.com/office/powerpoint/2010/main" val="29265112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Thank You to</a:t>
            </a:r>
          </a:p>
        </p:txBody>
      </p:sp>
      <p:sp>
        <p:nvSpPr>
          <p:cNvPr id="4" name="TextBox 3">
            <a:extLst>
              <a:ext uri="{FF2B5EF4-FFF2-40B4-BE49-F238E27FC236}">
                <a16:creationId xmlns:a16="http://schemas.microsoft.com/office/drawing/2014/main" id="{C3132546-1FA1-E34D-9736-1F4810A4494E}"/>
              </a:ext>
            </a:extLst>
          </p:cNvPr>
          <p:cNvSpPr txBox="1"/>
          <p:nvPr/>
        </p:nvSpPr>
        <p:spPr>
          <a:xfrm>
            <a:off x="812800" y="1052839"/>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5" name="TextBox 4">
            <a:extLst>
              <a:ext uri="{FF2B5EF4-FFF2-40B4-BE49-F238E27FC236}">
                <a16:creationId xmlns:a16="http://schemas.microsoft.com/office/drawing/2014/main" id="{197A8904-C470-9A49-817E-ECF682534355}"/>
              </a:ext>
            </a:extLst>
          </p:cNvPr>
          <p:cNvSpPr txBox="1"/>
          <p:nvPr/>
        </p:nvSpPr>
        <p:spPr>
          <a:xfrm>
            <a:off x="812800" y="4703181"/>
            <a:ext cx="3256925"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6" name="TextBox 5">
            <a:extLst>
              <a:ext uri="{FF2B5EF4-FFF2-40B4-BE49-F238E27FC236}">
                <a16:creationId xmlns:a16="http://schemas.microsoft.com/office/drawing/2014/main" id="{4DBE5DF7-8136-F74D-9DAC-AA490E8ECB3A}"/>
              </a:ext>
            </a:extLst>
          </p:cNvPr>
          <p:cNvSpPr txBox="1"/>
          <p:nvPr/>
        </p:nvSpPr>
        <p:spPr>
          <a:xfrm>
            <a:off x="812800" y="2878009"/>
            <a:ext cx="3256925"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3" name="TextBox 12">
            <a:extLst>
              <a:ext uri="{FF2B5EF4-FFF2-40B4-BE49-F238E27FC236}">
                <a16:creationId xmlns:a16="http://schemas.microsoft.com/office/drawing/2014/main" id="{B44BAA47-FFF9-7949-B73C-412429506613}"/>
              </a:ext>
            </a:extLst>
          </p:cNvPr>
          <p:cNvSpPr txBox="1"/>
          <p:nvPr/>
        </p:nvSpPr>
        <p:spPr>
          <a:xfrm>
            <a:off x="812800" y="1612714"/>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4" name="TextBox 13">
            <a:extLst>
              <a:ext uri="{FF2B5EF4-FFF2-40B4-BE49-F238E27FC236}">
                <a16:creationId xmlns:a16="http://schemas.microsoft.com/office/drawing/2014/main" id="{0EA2DE57-BD0E-974B-B140-B611B88590C9}"/>
              </a:ext>
            </a:extLst>
          </p:cNvPr>
          <p:cNvSpPr txBox="1"/>
          <p:nvPr/>
        </p:nvSpPr>
        <p:spPr>
          <a:xfrm>
            <a:off x="812799" y="2245361"/>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5" name="TextBox 14">
            <a:extLst>
              <a:ext uri="{FF2B5EF4-FFF2-40B4-BE49-F238E27FC236}">
                <a16:creationId xmlns:a16="http://schemas.microsoft.com/office/drawing/2014/main" id="{B76D9939-C5B9-AD4B-B76A-AA422E96E8DA}"/>
              </a:ext>
            </a:extLst>
          </p:cNvPr>
          <p:cNvSpPr txBox="1"/>
          <p:nvPr/>
        </p:nvSpPr>
        <p:spPr>
          <a:xfrm>
            <a:off x="812799" y="3432360"/>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6" name="TextBox 15">
            <a:extLst>
              <a:ext uri="{FF2B5EF4-FFF2-40B4-BE49-F238E27FC236}">
                <a16:creationId xmlns:a16="http://schemas.microsoft.com/office/drawing/2014/main" id="{35F88FB8-70B4-F44B-9FC8-CC99A6C01462}"/>
              </a:ext>
            </a:extLst>
          </p:cNvPr>
          <p:cNvSpPr txBox="1"/>
          <p:nvPr/>
        </p:nvSpPr>
        <p:spPr>
          <a:xfrm>
            <a:off x="812799" y="4067770"/>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7" name="TextBox 16">
            <a:extLst>
              <a:ext uri="{FF2B5EF4-FFF2-40B4-BE49-F238E27FC236}">
                <a16:creationId xmlns:a16="http://schemas.microsoft.com/office/drawing/2014/main" id="{757989FF-4A67-5A43-A81E-E1C6217D4B45}"/>
              </a:ext>
            </a:extLst>
          </p:cNvPr>
          <p:cNvSpPr txBox="1"/>
          <p:nvPr/>
        </p:nvSpPr>
        <p:spPr>
          <a:xfrm>
            <a:off x="812799" y="5257532"/>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8" name="TextBox 17">
            <a:extLst>
              <a:ext uri="{FF2B5EF4-FFF2-40B4-BE49-F238E27FC236}">
                <a16:creationId xmlns:a16="http://schemas.microsoft.com/office/drawing/2014/main" id="{4AAD7DA4-8143-A04C-8C10-C84DC5DF0AE4}"/>
              </a:ext>
            </a:extLst>
          </p:cNvPr>
          <p:cNvSpPr txBox="1"/>
          <p:nvPr/>
        </p:nvSpPr>
        <p:spPr>
          <a:xfrm>
            <a:off x="812799" y="5811883"/>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9" name="TextBox 18">
            <a:extLst>
              <a:ext uri="{FF2B5EF4-FFF2-40B4-BE49-F238E27FC236}">
                <a16:creationId xmlns:a16="http://schemas.microsoft.com/office/drawing/2014/main" id="{C6628DAB-0386-3F46-AF3E-63B538DC9635}"/>
              </a:ext>
            </a:extLst>
          </p:cNvPr>
          <p:cNvSpPr txBox="1"/>
          <p:nvPr/>
        </p:nvSpPr>
        <p:spPr>
          <a:xfrm>
            <a:off x="4442496" y="1052839"/>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0" name="TextBox 19">
            <a:extLst>
              <a:ext uri="{FF2B5EF4-FFF2-40B4-BE49-F238E27FC236}">
                <a16:creationId xmlns:a16="http://schemas.microsoft.com/office/drawing/2014/main" id="{E3062569-0D85-4F41-9C26-B81B2A6037D4}"/>
              </a:ext>
            </a:extLst>
          </p:cNvPr>
          <p:cNvSpPr txBox="1"/>
          <p:nvPr/>
        </p:nvSpPr>
        <p:spPr>
          <a:xfrm>
            <a:off x="4442495" y="4703181"/>
            <a:ext cx="2782554"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1" name="TextBox 20">
            <a:extLst>
              <a:ext uri="{FF2B5EF4-FFF2-40B4-BE49-F238E27FC236}">
                <a16:creationId xmlns:a16="http://schemas.microsoft.com/office/drawing/2014/main" id="{C40CA534-97EF-4544-B7F9-45CEAA58D20A}"/>
              </a:ext>
            </a:extLst>
          </p:cNvPr>
          <p:cNvSpPr txBox="1"/>
          <p:nvPr/>
        </p:nvSpPr>
        <p:spPr>
          <a:xfrm>
            <a:off x="4442495" y="2878009"/>
            <a:ext cx="2782554"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2" name="TextBox 21">
            <a:extLst>
              <a:ext uri="{FF2B5EF4-FFF2-40B4-BE49-F238E27FC236}">
                <a16:creationId xmlns:a16="http://schemas.microsoft.com/office/drawing/2014/main" id="{27B494EE-D1B5-8943-AB8B-47D97CF26784}"/>
              </a:ext>
            </a:extLst>
          </p:cNvPr>
          <p:cNvSpPr txBox="1"/>
          <p:nvPr/>
        </p:nvSpPr>
        <p:spPr>
          <a:xfrm>
            <a:off x="4442496" y="1612714"/>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3" name="TextBox 22">
            <a:extLst>
              <a:ext uri="{FF2B5EF4-FFF2-40B4-BE49-F238E27FC236}">
                <a16:creationId xmlns:a16="http://schemas.microsoft.com/office/drawing/2014/main" id="{D81FD63F-4F85-BA41-AFE2-71B643CBE888}"/>
              </a:ext>
            </a:extLst>
          </p:cNvPr>
          <p:cNvSpPr txBox="1"/>
          <p:nvPr/>
        </p:nvSpPr>
        <p:spPr>
          <a:xfrm>
            <a:off x="4442495" y="2245361"/>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4" name="TextBox 23">
            <a:extLst>
              <a:ext uri="{FF2B5EF4-FFF2-40B4-BE49-F238E27FC236}">
                <a16:creationId xmlns:a16="http://schemas.microsoft.com/office/drawing/2014/main" id="{D1B6270A-2152-E241-B9AD-6ACB2E9367E6}"/>
              </a:ext>
            </a:extLst>
          </p:cNvPr>
          <p:cNvSpPr txBox="1"/>
          <p:nvPr/>
        </p:nvSpPr>
        <p:spPr>
          <a:xfrm>
            <a:off x="4442495" y="3432360"/>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5" name="TextBox 24">
            <a:extLst>
              <a:ext uri="{FF2B5EF4-FFF2-40B4-BE49-F238E27FC236}">
                <a16:creationId xmlns:a16="http://schemas.microsoft.com/office/drawing/2014/main" id="{DDB8AAF5-275B-9149-97A6-81F63F8B5C24}"/>
              </a:ext>
            </a:extLst>
          </p:cNvPr>
          <p:cNvSpPr txBox="1"/>
          <p:nvPr/>
        </p:nvSpPr>
        <p:spPr>
          <a:xfrm>
            <a:off x="4442495" y="4067770"/>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6" name="TextBox 25">
            <a:extLst>
              <a:ext uri="{FF2B5EF4-FFF2-40B4-BE49-F238E27FC236}">
                <a16:creationId xmlns:a16="http://schemas.microsoft.com/office/drawing/2014/main" id="{BD886412-D6DB-F44C-B46C-2DEA99A022EB}"/>
              </a:ext>
            </a:extLst>
          </p:cNvPr>
          <p:cNvSpPr txBox="1"/>
          <p:nvPr/>
        </p:nvSpPr>
        <p:spPr>
          <a:xfrm>
            <a:off x="4442495" y="5257532"/>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7" name="TextBox 26">
            <a:extLst>
              <a:ext uri="{FF2B5EF4-FFF2-40B4-BE49-F238E27FC236}">
                <a16:creationId xmlns:a16="http://schemas.microsoft.com/office/drawing/2014/main" id="{147B144F-B529-1E49-91E2-B87C3E8A1988}"/>
              </a:ext>
            </a:extLst>
          </p:cNvPr>
          <p:cNvSpPr txBox="1"/>
          <p:nvPr/>
        </p:nvSpPr>
        <p:spPr>
          <a:xfrm>
            <a:off x="4442495" y="5811883"/>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Tree>
    <p:extLst>
      <p:ext uri="{BB962C8B-B14F-4D97-AF65-F5344CB8AC3E}">
        <p14:creationId xmlns:p14="http://schemas.microsoft.com/office/powerpoint/2010/main" val="1580261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1077218"/>
          </a:xfrm>
          <a:prstGeom prst="rect">
            <a:avLst/>
          </a:prstGeom>
          <a:noFill/>
        </p:spPr>
        <p:txBody>
          <a:bodyPr wrap="square" rtlCol="0">
            <a:spAutoFit/>
          </a:bodyPr>
          <a:lstStyle/>
          <a:p>
            <a:r>
              <a:rPr lang="en-US" sz="3200" b="1" dirty="0">
                <a:solidFill>
                  <a:srgbClr val="333333"/>
                </a:solidFill>
                <a:latin typeface="Arial" panose="020B0604020202020204" pitchFamily="34" charset="0"/>
              </a:rPr>
              <a:t>Congratulations to our </a:t>
            </a:r>
          </a:p>
          <a:p>
            <a:r>
              <a:rPr lang="en-US" sz="3200" b="1" dirty="0">
                <a:solidFill>
                  <a:srgbClr val="333333"/>
                </a:solidFill>
                <a:latin typeface="Arial" panose="020B0604020202020204" pitchFamily="34" charset="0"/>
              </a:rPr>
              <a:t>New Designees</a:t>
            </a:r>
          </a:p>
        </p:txBody>
      </p:sp>
      <p:sp>
        <p:nvSpPr>
          <p:cNvPr id="5" name="TextBox 4">
            <a:extLst>
              <a:ext uri="{FF2B5EF4-FFF2-40B4-BE49-F238E27FC236}">
                <a16:creationId xmlns:a16="http://schemas.microsoft.com/office/drawing/2014/main" id="{197A8904-C470-9A49-817E-ECF682534355}"/>
              </a:ext>
            </a:extLst>
          </p:cNvPr>
          <p:cNvSpPr txBox="1"/>
          <p:nvPr/>
        </p:nvSpPr>
        <p:spPr>
          <a:xfrm>
            <a:off x="812800" y="4703181"/>
            <a:ext cx="3256925"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6" name="TextBox 5">
            <a:extLst>
              <a:ext uri="{FF2B5EF4-FFF2-40B4-BE49-F238E27FC236}">
                <a16:creationId xmlns:a16="http://schemas.microsoft.com/office/drawing/2014/main" id="{4DBE5DF7-8136-F74D-9DAC-AA490E8ECB3A}"/>
              </a:ext>
            </a:extLst>
          </p:cNvPr>
          <p:cNvSpPr txBox="1"/>
          <p:nvPr/>
        </p:nvSpPr>
        <p:spPr>
          <a:xfrm>
            <a:off x="812800" y="2878009"/>
            <a:ext cx="3256925"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3" name="TextBox 12">
            <a:extLst>
              <a:ext uri="{FF2B5EF4-FFF2-40B4-BE49-F238E27FC236}">
                <a16:creationId xmlns:a16="http://schemas.microsoft.com/office/drawing/2014/main" id="{B44BAA47-FFF9-7949-B73C-412429506613}"/>
              </a:ext>
            </a:extLst>
          </p:cNvPr>
          <p:cNvSpPr txBox="1"/>
          <p:nvPr/>
        </p:nvSpPr>
        <p:spPr>
          <a:xfrm>
            <a:off x="812800" y="1612714"/>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4" name="TextBox 13">
            <a:extLst>
              <a:ext uri="{FF2B5EF4-FFF2-40B4-BE49-F238E27FC236}">
                <a16:creationId xmlns:a16="http://schemas.microsoft.com/office/drawing/2014/main" id="{0EA2DE57-BD0E-974B-B140-B611B88590C9}"/>
              </a:ext>
            </a:extLst>
          </p:cNvPr>
          <p:cNvSpPr txBox="1"/>
          <p:nvPr/>
        </p:nvSpPr>
        <p:spPr>
          <a:xfrm>
            <a:off x="812799" y="2245361"/>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5" name="TextBox 14">
            <a:extLst>
              <a:ext uri="{FF2B5EF4-FFF2-40B4-BE49-F238E27FC236}">
                <a16:creationId xmlns:a16="http://schemas.microsoft.com/office/drawing/2014/main" id="{B76D9939-C5B9-AD4B-B76A-AA422E96E8DA}"/>
              </a:ext>
            </a:extLst>
          </p:cNvPr>
          <p:cNvSpPr txBox="1"/>
          <p:nvPr/>
        </p:nvSpPr>
        <p:spPr>
          <a:xfrm>
            <a:off x="812799" y="3432360"/>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6" name="TextBox 15">
            <a:extLst>
              <a:ext uri="{FF2B5EF4-FFF2-40B4-BE49-F238E27FC236}">
                <a16:creationId xmlns:a16="http://schemas.microsoft.com/office/drawing/2014/main" id="{35F88FB8-70B4-F44B-9FC8-CC99A6C01462}"/>
              </a:ext>
            </a:extLst>
          </p:cNvPr>
          <p:cNvSpPr txBox="1"/>
          <p:nvPr/>
        </p:nvSpPr>
        <p:spPr>
          <a:xfrm>
            <a:off x="812799" y="4067770"/>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7" name="TextBox 16">
            <a:extLst>
              <a:ext uri="{FF2B5EF4-FFF2-40B4-BE49-F238E27FC236}">
                <a16:creationId xmlns:a16="http://schemas.microsoft.com/office/drawing/2014/main" id="{757989FF-4A67-5A43-A81E-E1C6217D4B45}"/>
              </a:ext>
            </a:extLst>
          </p:cNvPr>
          <p:cNvSpPr txBox="1"/>
          <p:nvPr/>
        </p:nvSpPr>
        <p:spPr>
          <a:xfrm>
            <a:off x="812799" y="5257532"/>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18" name="TextBox 17">
            <a:extLst>
              <a:ext uri="{FF2B5EF4-FFF2-40B4-BE49-F238E27FC236}">
                <a16:creationId xmlns:a16="http://schemas.microsoft.com/office/drawing/2014/main" id="{4AAD7DA4-8143-A04C-8C10-C84DC5DF0AE4}"/>
              </a:ext>
            </a:extLst>
          </p:cNvPr>
          <p:cNvSpPr txBox="1"/>
          <p:nvPr/>
        </p:nvSpPr>
        <p:spPr>
          <a:xfrm>
            <a:off x="812799" y="5811883"/>
            <a:ext cx="3256923"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0" name="TextBox 19">
            <a:extLst>
              <a:ext uri="{FF2B5EF4-FFF2-40B4-BE49-F238E27FC236}">
                <a16:creationId xmlns:a16="http://schemas.microsoft.com/office/drawing/2014/main" id="{E3062569-0D85-4F41-9C26-B81B2A6037D4}"/>
              </a:ext>
            </a:extLst>
          </p:cNvPr>
          <p:cNvSpPr txBox="1"/>
          <p:nvPr/>
        </p:nvSpPr>
        <p:spPr>
          <a:xfrm>
            <a:off x="4442495" y="4703181"/>
            <a:ext cx="2782554"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1" name="TextBox 20">
            <a:extLst>
              <a:ext uri="{FF2B5EF4-FFF2-40B4-BE49-F238E27FC236}">
                <a16:creationId xmlns:a16="http://schemas.microsoft.com/office/drawing/2014/main" id="{C40CA534-97EF-4544-B7F9-45CEAA58D20A}"/>
              </a:ext>
            </a:extLst>
          </p:cNvPr>
          <p:cNvSpPr txBox="1"/>
          <p:nvPr/>
        </p:nvSpPr>
        <p:spPr>
          <a:xfrm>
            <a:off x="4442495" y="2878009"/>
            <a:ext cx="2782554"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2" name="TextBox 21">
            <a:extLst>
              <a:ext uri="{FF2B5EF4-FFF2-40B4-BE49-F238E27FC236}">
                <a16:creationId xmlns:a16="http://schemas.microsoft.com/office/drawing/2014/main" id="{27B494EE-D1B5-8943-AB8B-47D97CF26784}"/>
              </a:ext>
            </a:extLst>
          </p:cNvPr>
          <p:cNvSpPr txBox="1"/>
          <p:nvPr/>
        </p:nvSpPr>
        <p:spPr>
          <a:xfrm>
            <a:off x="4442496" y="1612714"/>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3" name="TextBox 22">
            <a:extLst>
              <a:ext uri="{FF2B5EF4-FFF2-40B4-BE49-F238E27FC236}">
                <a16:creationId xmlns:a16="http://schemas.microsoft.com/office/drawing/2014/main" id="{D81FD63F-4F85-BA41-AFE2-71B643CBE888}"/>
              </a:ext>
            </a:extLst>
          </p:cNvPr>
          <p:cNvSpPr txBox="1"/>
          <p:nvPr/>
        </p:nvSpPr>
        <p:spPr>
          <a:xfrm>
            <a:off x="4442495" y="2245361"/>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4" name="TextBox 23">
            <a:extLst>
              <a:ext uri="{FF2B5EF4-FFF2-40B4-BE49-F238E27FC236}">
                <a16:creationId xmlns:a16="http://schemas.microsoft.com/office/drawing/2014/main" id="{D1B6270A-2152-E241-B9AD-6ACB2E9367E6}"/>
              </a:ext>
            </a:extLst>
          </p:cNvPr>
          <p:cNvSpPr txBox="1"/>
          <p:nvPr/>
        </p:nvSpPr>
        <p:spPr>
          <a:xfrm>
            <a:off x="4442495" y="3432360"/>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5" name="TextBox 24">
            <a:extLst>
              <a:ext uri="{FF2B5EF4-FFF2-40B4-BE49-F238E27FC236}">
                <a16:creationId xmlns:a16="http://schemas.microsoft.com/office/drawing/2014/main" id="{DDB8AAF5-275B-9149-97A6-81F63F8B5C24}"/>
              </a:ext>
            </a:extLst>
          </p:cNvPr>
          <p:cNvSpPr txBox="1"/>
          <p:nvPr/>
        </p:nvSpPr>
        <p:spPr>
          <a:xfrm>
            <a:off x="4442495" y="4067770"/>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6" name="TextBox 25">
            <a:extLst>
              <a:ext uri="{FF2B5EF4-FFF2-40B4-BE49-F238E27FC236}">
                <a16:creationId xmlns:a16="http://schemas.microsoft.com/office/drawing/2014/main" id="{BD886412-D6DB-F44C-B46C-2DEA99A022EB}"/>
              </a:ext>
            </a:extLst>
          </p:cNvPr>
          <p:cNvSpPr txBox="1"/>
          <p:nvPr/>
        </p:nvSpPr>
        <p:spPr>
          <a:xfrm>
            <a:off x="4442495" y="5257532"/>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
        <p:nvSpPr>
          <p:cNvPr id="27" name="TextBox 26">
            <a:extLst>
              <a:ext uri="{FF2B5EF4-FFF2-40B4-BE49-F238E27FC236}">
                <a16:creationId xmlns:a16="http://schemas.microsoft.com/office/drawing/2014/main" id="{147B144F-B529-1E49-91E2-B87C3E8A1988}"/>
              </a:ext>
            </a:extLst>
          </p:cNvPr>
          <p:cNvSpPr txBox="1"/>
          <p:nvPr/>
        </p:nvSpPr>
        <p:spPr>
          <a:xfrm>
            <a:off x="4442495" y="5811883"/>
            <a:ext cx="2782552"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a:t>
            </a:r>
          </a:p>
        </p:txBody>
      </p:sp>
    </p:spTree>
    <p:extLst>
      <p:ext uri="{BB962C8B-B14F-4D97-AF65-F5344CB8AC3E}">
        <p14:creationId xmlns:p14="http://schemas.microsoft.com/office/powerpoint/2010/main" val="491100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36A22F-A52F-B74A-A468-68486E2D0F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43" y="0"/>
            <a:ext cx="12171714" cy="6858000"/>
          </a:xfrm>
          <a:prstGeom prst="rect">
            <a:avLst/>
          </a:prstGeom>
        </p:spPr>
      </p:pic>
      <p:sp>
        <p:nvSpPr>
          <p:cNvPr id="9" name="Rectangle 8">
            <a:extLst>
              <a:ext uri="{FF2B5EF4-FFF2-40B4-BE49-F238E27FC236}">
                <a16:creationId xmlns:a16="http://schemas.microsoft.com/office/drawing/2014/main" id="{65F4F1C7-C01D-2740-8BC2-7D1F3F0BEC82}"/>
              </a:ext>
            </a:extLst>
          </p:cNvPr>
          <p:cNvSpPr/>
          <p:nvPr/>
        </p:nvSpPr>
        <p:spPr>
          <a:xfrm>
            <a:off x="0" y="0"/>
            <a:ext cx="12191999" cy="6858000"/>
          </a:xfrm>
          <a:prstGeom prst="rect">
            <a:avLst/>
          </a:prstGeom>
          <a:gradFill flip="none" rotWithShape="1">
            <a:gsLst>
              <a:gs pos="0">
                <a:srgbClr val="333333"/>
              </a:gs>
              <a:gs pos="50000">
                <a:srgbClr val="333333">
                  <a:alpha val="50196"/>
                </a:srgbClr>
              </a:gs>
              <a:gs pos="100000">
                <a:srgbClr val="FFFFFF">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B2059AB-D8BD-DC43-AC63-73AA3CEC0EDA}"/>
              </a:ext>
            </a:extLst>
          </p:cNvPr>
          <p:cNvSpPr/>
          <p:nvPr/>
        </p:nvSpPr>
        <p:spPr>
          <a:xfrm>
            <a:off x="0" y="0"/>
            <a:ext cx="409074" cy="6328611"/>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5B5333C-7F0D-6341-BE0D-55B08BBB371F}"/>
              </a:ext>
            </a:extLst>
          </p:cNvPr>
          <p:cNvSpPr/>
          <p:nvPr/>
        </p:nvSpPr>
        <p:spPr>
          <a:xfrm rot="5400000">
            <a:off x="9999476" y="-1926288"/>
            <a:ext cx="266235" cy="41188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CE8E1E0A-E08E-DE46-93BA-8A6E71F06F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188" y="494968"/>
            <a:ext cx="2892980" cy="870846"/>
          </a:xfrm>
          <a:prstGeom prst="rect">
            <a:avLst/>
          </a:prstGeom>
        </p:spPr>
      </p:pic>
      <p:sp>
        <p:nvSpPr>
          <p:cNvPr id="22" name="TextBox 21">
            <a:extLst>
              <a:ext uri="{FF2B5EF4-FFF2-40B4-BE49-F238E27FC236}">
                <a16:creationId xmlns:a16="http://schemas.microsoft.com/office/drawing/2014/main" id="{8D1E9E93-7874-F944-BFBD-72CB23106788}"/>
              </a:ext>
            </a:extLst>
          </p:cNvPr>
          <p:cNvSpPr txBox="1"/>
          <p:nvPr/>
        </p:nvSpPr>
        <p:spPr>
          <a:xfrm>
            <a:off x="812800" y="2104571"/>
            <a:ext cx="7260387" cy="1092607"/>
          </a:xfrm>
          <a:prstGeom prst="rect">
            <a:avLst/>
          </a:prstGeom>
          <a:noFill/>
        </p:spPr>
        <p:txBody>
          <a:bodyPr wrap="square" rtlCol="0">
            <a:spAutoFit/>
          </a:bodyPr>
          <a:lstStyle/>
          <a:p>
            <a:r>
              <a:rPr lang="en-US" sz="3700" b="1" dirty="0">
                <a:solidFill>
                  <a:schemeClr val="bg1"/>
                </a:solidFill>
                <a:latin typeface="Arial" panose="020B0604020202020204" pitchFamily="34" charset="0"/>
              </a:rPr>
              <a:t>Thank You</a:t>
            </a:r>
          </a:p>
          <a:p>
            <a:r>
              <a:rPr lang="en-US" sz="2800" b="1" dirty="0">
                <a:solidFill>
                  <a:schemeClr val="bg1"/>
                </a:solidFill>
                <a:latin typeface="Arial" panose="020B0604020202020204" pitchFamily="34" charset="0"/>
              </a:rPr>
              <a:t>Any Questions?</a:t>
            </a:r>
          </a:p>
        </p:txBody>
      </p:sp>
    </p:spTree>
    <p:extLst>
      <p:ext uri="{BB962C8B-B14F-4D97-AF65-F5344CB8AC3E}">
        <p14:creationId xmlns:p14="http://schemas.microsoft.com/office/powerpoint/2010/main" val="3490891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cs typeface="Arial" panose="020B0604020202020204" pitchFamily="34" charset="0"/>
              </a:rPr>
              <a:t>About CCIM Institute</a:t>
            </a:r>
          </a:p>
        </p:txBody>
      </p:sp>
      <p:sp>
        <p:nvSpPr>
          <p:cNvPr id="5" name="TextBox 4">
            <a:extLst>
              <a:ext uri="{FF2B5EF4-FFF2-40B4-BE49-F238E27FC236}">
                <a16:creationId xmlns:a16="http://schemas.microsoft.com/office/drawing/2014/main" id="{197A8904-C470-9A49-817E-ECF682534355}"/>
              </a:ext>
            </a:extLst>
          </p:cNvPr>
          <p:cNvSpPr txBox="1"/>
          <p:nvPr/>
        </p:nvSpPr>
        <p:spPr>
          <a:xfrm>
            <a:off x="812800" y="3428171"/>
            <a:ext cx="2883437"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A QUICK LOOK:</a:t>
            </a:r>
          </a:p>
        </p:txBody>
      </p:sp>
      <p:sp>
        <p:nvSpPr>
          <p:cNvPr id="8" name="TextBox 7">
            <a:extLst>
              <a:ext uri="{FF2B5EF4-FFF2-40B4-BE49-F238E27FC236}">
                <a16:creationId xmlns:a16="http://schemas.microsoft.com/office/drawing/2014/main" id="{781EF546-DB70-2149-8EFA-91383445AC28}"/>
              </a:ext>
            </a:extLst>
          </p:cNvPr>
          <p:cNvSpPr txBox="1"/>
          <p:nvPr/>
        </p:nvSpPr>
        <p:spPr>
          <a:xfrm>
            <a:off x="812800" y="1520854"/>
            <a:ext cx="10595427" cy="1569660"/>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Founded over a half century ago, CCIM Institute created the language of global real estate investment. Today, the organization, through its 50 chapters, continues to innovate best practices and elevate the commercial real estate professional through its core designation program to earn the CCIM pin— real estate’s most coveted credential — and its real-world education courses offered through the Ward Center for Real Estate Studies. Today, almost 70 percent of designees hold the title of owner, partner, principal, or president, representing an exclusive worldwide referral network of 13,000 members in 30 countries. Ultimately, CCIM represents a larger vision of the commercial real estate provider, leveraging investment analysis, opinions of value and underwriting to become a leader in sourcing capital, building a cash-flow vehicle and ultimately creating value.</a:t>
            </a:r>
          </a:p>
          <a:p>
            <a:endPar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endParaRP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Information at </a:t>
            </a:r>
            <a:r>
              <a:rPr lang="en-US" sz="1200" dirty="0" err="1">
                <a:solidFill>
                  <a:srgbClr val="333333"/>
                </a:solidFill>
                <a:latin typeface="Arial" panose="020B0604020202020204" pitchFamily="34" charset="0"/>
                <a:ea typeface="Helvetica Neue Medium" panose="02000503000000020004" pitchFamily="2" charset="0"/>
                <a:cs typeface="Arial" panose="020B0604020202020204" pitchFamily="34" charset="0"/>
              </a:rPr>
              <a:t>ccim.com</a:t>
            </a:r>
            <a:endPar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13" name="Rectangle 12">
            <a:extLst>
              <a:ext uri="{FF2B5EF4-FFF2-40B4-BE49-F238E27FC236}">
                <a16:creationId xmlns:a16="http://schemas.microsoft.com/office/drawing/2014/main" id="{DE04DA95-4261-AD47-B55E-48896AD5ECD3}"/>
              </a:ext>
            </a:extLst>
          </p:cNvPr>
          <p:cNvSpPr/>
          <p:nvPr/>
        </p:nvSpPr>
        <p:spPr>
          <a:xfrm rot="5400000">
            <a:off x="1978426" y="3246409"/>
            <a:ext cx="739518" cy="3070768"/>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06F25F9-1CAF-C84F-B722-0A4447828430}"/>
              </a:ext>
            </a:extLst>
          </p:cNvPr>
          <p:cNvSpPr txBox="1"/>
          <p:nvPr/>
        </p:nvSpPr>
        <p:spPr>
          <a:xfrm>
            <a:off x="739074" y="5230674"/>
            <a:ext cx="3275042" cy="1384995"/>
          </a:xfrm>
          <a:prstGeom prst="rect">
            <a:avLst/>
          </a:prstGeom>
          <a:noFill/>
        </p:spPr>
        <p:txBody>
          <a:bodyPr wrap="square" rtlCol="0" anchor="ctr">
            <a:spAutoFit/>
          </a:bodyPr>
          <a:lstStyle>
            <a:defPPr>
              <a:defRPr lang="en-US"/>
            </a:defPPr>
            <a:lvl1pPr algn="ct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r>
              <a:rPr lang="en-US" sz="1600" dirty="0">
                <a:solidFill>
                  <a:schemeClr val="tx1"/>
                </a:solidFill>
                <a:latin typeface="Arial" panose="020B0604020202020204" pitchFamily="34" charset="0"/>
                <a:cs typeface="Arial" panose="020B0604020202020204" pitchFamily="34" charset="0"/>
              </a:rPr>
              <a:t>CCIMs earn twice as much in annual gross personal income than non-designated professionals (source: NAR)</a:t>
            </a:r>
          </a:p>
          <a:p>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E54A1C44-EA08-9A46-9304-930F6C49ADDF}"/>
              </a:ext>
            </a:extLst>
          </p:cNvPr>
          <p:cNvSpPr/>
          <p:nvPr/>
        </p:nvSpPr>
        <p:spPr>
          <a:xfrm rot="5400000">
            <a:off x="5606754" y="3246409"/>
            <a:ext cx="739518" cy="3070768"/>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0F29E95-AE89-9D42-BC5E-F280471FEE31}"/>
              </a:ext>
            </a:extLst>
          </p:cNvPr>
          <p:cNvSpPr/>
          <p:nvPr/>
        </p:nvSpPr>
        <p:spPr>
          <a:xfrm rot="5400000">
            <a:off x="9235082" y="3254218"/>
            <a:ext cx="739518" cy="3070768"/>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8F80E92-EDF9-D945-82CE-E6F79BCF91D8}"/>
              </a:ext>
            </a:extLst>
          </p:cNvPr>
          <p:cNvSpPr txBox="1"/>
          <p:nvPr/>
        </p:nvSpPr>
        <p:spPr>
          <a:xfrm>
            <a:off x="4441128" y="4550961"/>
            <a:ext cx="3070768" cy="461665"/>
          </a:xfrm>
          <a:prstGeom prst="rect">
            <a:avLst/>
          </a:prstGeom>
          <a:noFill/>
        </p:spPr>
        <p:txBody>
          <a:bodyPr wrap="square" rtlCol="0" anchor="ctr">
            <a:spAutoFit/>
          </a:bodyPr>
          <a:lstStyle/>
          <a:p>
            <a:pPr algn="ctr"/>
            <a:r>
              <a:rPr lang="en-US" sz="2400" dirty="0">
                <a:solidFill>
                  <a:schemeClr val="bg1"/>
                </a:solidFill>
                <a:latin typeface="Arial" panose="020B0604020202020204" pitchFamily="34" charset="0"/>
                <a:ea typeface="Helvetica Neue Medium" panose="02000503000000020004" pitchFamily="2" charset="0"/>
                <a:cs typeface="Arial" panose="020B0604020202020204" pitchFamily="34" charset="0"/>
              </a:rPr>
              <a:t>10%</a:t>
            </a:r>
            <a:endParaRPr lang="en-US" sz="1200" dirty="0">
              <a:solidFill>
                <a:schemeClr val="bg1"/>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19" name="TextBox 18">
            <a:extLst>
              <a:ext uri="{FF2B5EF4-FFF2-40B4-BE49-F238E27FC236}">
                <a16:creationId xmlns:a16="http://schemas.microsoft.com/office/drawing/2014/main" id="{E34AA27C-ECAF-4C4F-9CEA-F239511D3ACA}"/>
              </a:ext>
            </a:extLst>
          </p:cNvPr>
          <p:cNvSpPr txBox="1"/>
          <p:nvPr/>
        </p:nvSpPr>
        <p:spPr>
          <a:xfrm>
            <a:off x="783773" y="4543706"/>
            <a:ext cx="3070768" cy="461665"/>
          </a:xfrm>
          <a:prstGeom prst="rect">
            <a:avLst/>
          </a:prstGeom>
          <a:noFill/>
        </p:spPr>
        <p:txBody>
          <a:bodyPr wrap="square" rtlCol="0" anchor="ctr">
            <a:spAutoFit/>
          </a:bodyPr>
          <a:lstStyle/>
          <a:p>
            <a:pPr algn="ctr"/>
            <a:r>
              <a:rPr lang="en-US" sz="2400" dirty="0">
                <a:solidFill>
                  <a:schemeClr val="bg1"/>
                </a:solidFill>
                <a:latin typeface="Arial" panose="020B0604020202020204" pitchFamily="34" charset="0"/>
                <a:ea typeface="Helvetica Neue Medium" panose="02000503000000020004" pitchFamily="2" charset="0"/>
                <a:cs typeface="Arial" panose="020B0604020202020204" pitchFamily="34" charset="0"/>
              </a:rPr>
              <a:t>2X</a:t>
            </a:r>
            <a:endParaRPr lang="en-US" sz="1200" dirty="0">
              <a:solidFill>
                <a:schemeClr val="bg1"/>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20" name="TextBox 19">
            <a:extLst>
              <a:ext uri="{FF2B5EF4-FFF2-40B4-BE49-F238E27FC236}">
                <a16:creationId xmlns:a16="http://schemas.microsoft.com/office/drawing/2014/main" id="{5E8B15C2-5C09-A94C-8DA4-CAC2D2493286}"/>
              </a:ext>
            </a:extLst>
          </p:cNvPr>
          <p:cNvSpPr txBox="1"/>
          <p:nvPr/>
        </p:nvSpPr>
        <p:spPr>
          <a:xfrm>
            <a:off x="4376489" y="5228184"/>
            <a:ext cx="3275042" cy="584775"/>
          </a:xfrm>
          <a:prstGeom prst="rect">
            <a:avLst/>
          </a:prstGeom>
          <a:noFill/>
        </p:spPr>
        <p:txBody>
          <a:bodyPr wrap="square" rtlCol="0" anchor="ctr">
            <a:spAutoFit/>
          </a:bodyPr>
          <a:lstStyle>
            <a:defPPr>
              <a:defRPr lang="en-US"/>
            </a:defPPr>
            <a:lvl1pPr algn="ctr">
              <a:defRPr>
                <a:solidFill>
                  <a:schemeClr val="bg1"/>
                </a:solidFill>
                <a:latin typeface="Helvetica Neue Medium" panose="02000503000000020004" pitchFamily="2" charset="0"/>
                <a:ea typeface="Helvetica Neue Medium" panose="02000503000000020004" pitchFamily="2" charset="0"/>
                <a:cs typeface="Helvetica Neue Medium" panose="02000503000000020004" pitchFamily="2" charset="0"/>
              </a:defRPr>
            </a:lvl1pPr>
          </a:lstStyle>
          <a:p>
            <a:pPr algn="l"/>
            <a:r>
              <a:rPr lang="en-US" sz="1600" dirty="0">
                <a:solidFill>
                  <a:srgbClr val="333333"/>
                </a:solidFill>
                <a:latin typeface="Arial" panose="020B0604020202020204" pitchFamily="34" charset="0"/>
                <a:cs typeface="Arial" panose="020B0604020202020204" pitchFamily="34" charset="0"/>
              </a:rPr>
              <a:t>of CRE pros wear the coveted CCIM pin</a:t>
            </a:r>
            <a:endParaRPr lang="en-US" sz="1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A6A90B6-F0D8-9248-AC0B-19EC2802C963}"/>
              </a:ext>
            </a:extLst>
          </p:cNvPr>
          <p:cNvSpPr txBox="1"/>
          <p:nvPr/>
        </p:nvSpPr>
        <p:spPr>
          <a:xfrm>
            <a:off x="8069456" y="4535836"/>
            <a:ext cx="3070768" cy="461665"/>
          </a:xfrm>
          <a:prstGeom prst="rect">
            <a:avLst/>
          </a:prstGeom>
          <a:noFill/>
        </p:spPr>
        <p:txBody>
          <a:bodyPr wrap="square" rtlCol="0" anchor="ctr">
            <a:spAutoFit/>
          </a:bodyPr>
          <a:lstStyle/>
          <a:p>
            <a:pPr algn="ctr"/>
            <a:r>
              <a:rPr lang="en-US" sz="2400" dirty="0">
                <a:solidFill>
                  <a:schemeClr val="bg1"/>
                </a:solidFill>
                <a:latin typeface="Arial" panose="020B0604020202020204" pitchFamily="34" charset="0"/>
                <a:ea typeface="Helvetica Neue Medium" panose="02000503000000020004" pitchFamily="2" charset="0"/>
                <a:cs typeface="Arial" panose="020B0604020202020204" pitchFamily="34" charset="0"/>
              </a:rPr>
              <a:t>67%</a:t>
            </a:r>
            <a:endParaRPr lang="en-US" sz="1200" dirty="0">
              <a:solidFill>
                <a:schemeClr val="bg1"/>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4" name="Rectangle 3">
            <a:extLst>
              <a:ext uri="{FF2B5EF4-FFF2-40B4-BE49-F238E27FC236}">
                <a16:creationId xmlns:a16="http://schemas.microsoft.com/office/drawing/2014/main" id="{492DA92F-07A8-3541-983F-69DA6D773CCD}"/>
              </a:ext>
            </a:extLst>
          </p:cNvPr>
          <p:cNvSpPr/>
          <p:nvPr/>
        </p:nvSpPr>
        <p:spPr>
          <a:xfrm>
            <a:off x="8013904" y="5173035"/>
            <a:ext cx="3126320" cy="584775"/>
          </a:xfrm>
          <a:prstGeom prst="rect">
            <a:avLst/>
          </a:prstGeom>
        </p:spPr>
        <p:txBody>
          <a:bodyPr wrap="square">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of CCIM designees hold senior titles</a:t>
            </a:r>
            <a:endParaRPr lang="en-US" sz="1600" dirty="0">
              <a:latin typeface="Arial" panose="020B0604020202020204" pitchFamily="34" charset="0"/>
              <a:ea typeface="Helvetica Neue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4249569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About CCIM [Chapter Name]</a:t>
            </a:r>
          </a:p>
        </p:txBody>
      </p:sp>
      <p:sp>
        <p:nvSpPr>
          <p:cNvPr id="5" name="TextBox 4">
            <a:extLst>
              <a:ext uri="{FF2B5EF4-FFF2-40B4-BE49-F238E27FC236}">
                <a16:creationId xmlns:a16="http://schemas.microsoft.com/office/drawing/2014/main" id="{197A8904-C470-9A49-817E-ECF682534355}"/>
              </a:ext>
            </a:extLst>
          </p:cNvPr>
          <p:cNvSpPr txBox="1"/>
          <p:nvPr/>
        </p:nvSpPr>
        <p:spPr>
          <a:xfrm>
            <a:off x="812800" y="3428171"/>
            <a:ext cx="2883437"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A QUICK LOOK:</a:t>
            </a:r>
          </a:p>
        </p:txBody>
      </p:sp>
      <p:sp>
        <p:nvSpPr>
          <p:cNvPr id="8" name="TextBox 7">
            <a:extLst>
              <a:ext uri="{FF2B5EF4-FFF2-40B4-BE49-F238E27FC236}">
                <a16:creationId xmlns:a16="http://schemas.microsoft.com/office/drawing/2014/main" id="{781EF546-DB70-2149-8EFA-91383445AC28}"/>
              </a:ext>
            </a:extLst>
          </p:cNvPr>
          <p:cNvSpPr txBox="1"/>
          <p:nvPr/>
        </p:nvSpPr>
        <p:spPr>
          <a:xfrm>
            <a:off x="812800" y="1520854"/>
            <a:ext cx="10595427" cy="1015663"/>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EXAMPLE: Founded in 1980, the pin is a symbol of transactional experience combined with deep local knowledge. Only 300 practitioners hold the CCIM designation across XXXX with the average designee responsible for over $20 million of deal volume annually. In 2019 CCIMs were involved in some of the region’s most notable transactions, including the Amazon HQ2 site selection and Norfolk </a:t>
            </a:r>
            <a:r>
              <a:rPr lang="en-US" sz="1200" dirty="0" err="1">
                <a:solidFill>
                  <a:srgbClr val="333333"/>
                </a:solidFill>
                <a:latin typeface="Arial" panose="020B0604020202020204" pitchFamily="34" charset="0"/>
                <a:ea typeface="Helvetica Neue Medium" panose="02000503000000020004" pitchFamily="2" charset="0"/>
                <a:cs typeface="Arial" panose="020B0604020202020204" pitchFamily="34" charset="0"/>
              </a:rPr>
              <a:t>Southern’s</a:t>
            </a:r>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 new world headquarters. </a:t>
            </a:r>
          </a:p>
          <a:p>
            <a:endPar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endParaRP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In 2018, over 4,000 people attended chapter events including leading landlord brokers, tenant reps, capital markets executives and developers.</a:t>
            </a:r>
          </a:p>
        </p:txBody>
      </p:sp>
      <p:sp>
        <p:nvSpPr>
          <p:cNvPr id="13" name="Rectangle 12">
            <a:extLst>
              <a:ext uri="{FF2B5EF4-FFF2-40B4-BE49-F238E27FC236}">
                <a16:creationId xmlns:a16="http://schemas.microsoft.com/office/drawing/2014/main" id="{DE04DA95-4261-AD47-B55E-48896AD5ECD3}"/>
              </a:ext>
            </a:extLst>
          </p:cNvPr>
          <p:cNvSpPr/>
          <p:nvPr/>
        </p:nvSpPr>
        <p:spPr>
          <a:xfrm rot="5400000">
            <a:off x="1978426" y="3246409"/>
            <a:ext cx="739518" cy="3070768"/>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06F25F9-1CAF-C84F-B722-0A4447828430}"/>
              </a:ext>
            </a:extLst>
          </p:cNvPr>
          <p:cNvSpPr txBox="1"/>
          <p:nvPr/>
        </p:nvSpPr>
        <p:spPr>
          <a:xfrm>
            <a:off x="812800" y="4588007"/>
            <a:ext cx="3070768" cy="400110"/>
          </a:xfrm>
          <a:prstGeom prst="rect">
            <a:avLst/>
          </a:prstGeom>
          <a:noFill/>
        </p:spPr>
        <p:txBody>
          <a:bodyPr wrap="square" rtlCol="0" anchor="ctr">
            <a:spAutoFit/>
          </a:bodyPr>
          <a:lstStyle/>
          <a:p>
            <a:pPr algn="ctr"/>
            <a:r>
              <a:rPr lang="en-US" sz="2000" dirty="0">
                <a:solidFill>
                  <a:schemeClr val="bg1"/>
                </a:solidFill>
                <a:latin typeface="Arial" panose="020B0604020202020204" pitchFamily="34" charset="0"/>
                <a:ea typeface="Helvetica Neue Medium" panose="02000503000000020004" pitchFamily="2" charset="0"/>
                <a:cs typeface="Arial" panose="020B0604020202020204" pitchFamily="34" charset="0"/>
              </a:rPr>
              <a:t>300 Members</a:t>
            </a:r>
            <a:endParaRPr lang="en-US" sz="1100" dirty="0">
              <a:solidFill>
                <a:schemeClr val="bg1"/>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15" name="Rectangle 14">
            <a:extLst>
              <a:ext uri="{FF2B5EF4-FFF2-40B4-BE49-F238E27FC236}">
                <a16:creationId xmlns:a16="http://schemas.microsoft.com/office/drawing/2014/main" id="{E54A1C44-EA08-9A46-9304-930F6C49ADDF}"/>
              </a:ext>
            </a:extLst>
          </p:cNvPr>
          <p:cNvSpPr/>
          <p:nvPr/>
        </p:nvSpPr>
        <p:spPr>
          <a:xfrm rot="5400000">
            <a:off x="5606754" y="3246409"/>
            <a:ext cx="739518" cy="3070768"/>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0F29E95-AE89-9D42-BC5E-F280471FEE31}"/>
              </a:ext>
            </a:extLst>
          </p:cNvPr>
          <p:cNvSpPr/>
          <p:nvPr/>
        </p:nvSpPr>
        <p:spPr>
          <a:xfrm rot="5400000">
            <a:off x="9235082" y="3254218"/>
            <a:ext cx="739518" cy="3070768"/>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591B809-18DB-6A48-AD7F-44103903640C}"/>
              </a:ext>
            </a:extLst>
          </p:cNvPr>
          <p:cNvSpPr txBox="1"/>
          <p:nvPr/>
        </p:nvSpPr>
        <p:spPr>
          <a:xfrm>
            <a:off x="4441128" y="4581738"/>
            <a:ext cx="3070768" cy="400110"/>
          </a:xfrm>
          <a:prstGeom prst="rect">
            <a:avLst/>
          </a:prstGeom>
          <a:noFill/>
        </p:spPr>
        <p:txBody>
          <a:bodyPr wrap="square" rtlCol="0" anchor="ctr">
            <a:spAutoFit/>
          </a:bodyPr>
          <a:lstStyle/>
          <a:p>
            <a:pPr algn="ctr"/>
            <a:r>
              <a:rPr lang="en-US" sz="2000" dirty="0">
                <a:solidFill>
                  <a:schemeClr val="bg1"/>
                </a:solidFill>
                <a:latin typeface="Arial" panose="020B0604020202020204" pitchFamily="34" charset="0"/>
                <a:ea typeface="Helvetica Neue Medium" panose="02000503000000020004" pitchFamily="2" charset="0"/>
                <a:cs typeface="Arial" panose="020B0604020202020204" pitchFamily="34" charset="0"/>
              </a:rPr>
              <a:t>22 Yearly Events</a:t>
            </a:r>
            <a:endParaRPr lang="en-US" sz="1100" dirty="0">
              <a:solidFill>
                <a:schemeClr val="bg1"/>
              </a:solidFill>
              <a:latin typeface="Arial" panose="020B0604020202020204" pitchFamily="34" charset="0"/>
              <a:ea typeface="Helvetica Neue Medium" panose="02000503000000020004" pitchFamily="2" charset="0"/>
              <a:cs typeface="Arial" panose="020B0604020202020204" pitchFamily="34" charset="0"/>
            </a:endParaRPr>
          </a:p>
        </p:txBody>
      </p:sp>
      <p:sp>
        <p:nvSpPr>
          <p:cNvPr id="3" name="Rectangle 2">
            <a:extLst>
              <a:ext uri="{FF2B5EF4-FFF2-40B4-BE49-F238E27FC236}">
                <a16:creationId xmlns:a16="http://schemas.microsoft.com/office/drawing/2014/main" id="{35C37D9D-78A4-AD48-8E17-07A6D184CBA3}"/>
              </a:ext>
            </a:extLst>
          </p:cNvPr>
          <p:cNvSpPr/>
          <p:nvPr/>
        </p:nvSpPr>
        <p:spPr>
          <a:xfrm>
            <a:off x="8573951" y="4581738"/>
            <a:ext cx="2061783" cy="369332"/>
          </a:xfrm>
          <a:prstGeom prst="rect">
            <a:avLst/>
          </a:prstGeom>
        </p:spPr>
        <p:txBody>
          <a:bodyPr wrap="none">
            <a:spAutoFit/>
          </a:bodyPr>
          <a:lstStyle/>
          <a:p>
            <a:pPr algn="ctr"/>
            <a:r>
              <a:rPr lang="en-US" dirty="0">
                <a:solidFill>
                  <a:schemeClr val="bg1"/>
                </a:solidFill>
                <a:latin typeface="Arial" panose="020B0604020202020204" pitchFamily="34" charset="0"/>
                <a:ea typeface="Helvetica Neue Medium" panose="02000503000000020004" pitchFamily="2" charset="0"/>
                <a:cs typeface="Arial" panose="020B0604020202020204" pitchFamily="34" charset="0"/>
              </a:rPr>
              <a:t>Chapter Stat no 3</a:t>
            </a:r>
            <a:endParaRPr lang="en-US" sz="1050" dirty="0">
              <a:solidFill>
                <a:schemeClr val="bg1"/>
              </a:solidFill>
              <a:latin typeface="Arial" panose="020B0604020202020204" pitchFamily="34" charset="0"/>
              <a:ea typeface="Helvetica Neue Medium" panose="02000503000000020004" pitchFamily="2" charset="0"/>
              <a:cs typeface="Arial" panose="020B0604020202020204" pitchFamily="34" charset="0"/>
            </a:endParaRPr>
          </a:p>
        </p:txBody>
      </p:sp>
    </p:spTree>
    <p:extLst>
      <p:ext uri="{BB962C8B-B14F-4D97-AF65-F5344CB8AC3E}">
        <p14:creationId xmlns:p14="http://schemas.microsoft.com/office/powerpoint/2010/main" val="2504831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E2AEF3-2883-DD49-A85F-0BAD1A3B0C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1EC183A8-6D93-FE4E-9C92-06813599FD5F}"/>
              </a:ext>
            </a:extLst>
          </p:cNvPr>
          <p:cNvSpPr/>
          <p:nvPr/>
        </p:nvSpPr>
        <p:spPr>
          <a:xfrm>
            <a:off x="0" y="0"/>
            <a:ext cx="12191999" cy="6858000"/>
          </a:xfrm>
          <a:prstGeom prst="rect">
            <a:avLst/>
          </a:prstGeom>
          <a:gradFill flip="none" rotWithShape="1">
            <a:gsLst>
              <a:gs pos="0">
                <a:srgbClr val="333333"/>
              </a:gs>
              <a:gs pos="50000">
                <a:srgbClr val="333333">
                  <a:alpha val="50196"/>
                </a:srgbClr>
              </a:gs>
              <a:gs pos="100000">
                <a:srgbClr val="FFFFFF">
                  <a:alpha val="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4794E37-70CA-CB49-A10E-126D19073A96}"/>
              </a:ext>
            </a:extLst>
          </p:cNvPr>
          <p:cNvSpPr txBox="1"/>
          <p:nvPr/>
        </p:nvSpPr>
        <p:spPr>
          <a:xfrm>
            <a:off x="812800" y="2612568"/>
            <a:ext cx="7260387" cy="1231106"/>
          </a:xfrm>
          <a:prstGeom prst="rect">
            <a:avLst/>
          </a:prstGeom>
          <a:noFill/>
        </p:spPr>
        <p:txBody>
          <a:bodyPr wrap="square" rtlCol="0">
            <a:spAutoFit/>
          </a:bodyPr>
          <a:lstStyle/>
          <a:p>
            <a:r>
              <a:rPr lang="en-US" sz="3700" b="1" dirty="0">
                <a:solidFill>
                  <a:schemeClr val="bg1"/>
                </a:solidFill>
                <a:latin typeface="Arial" panose="020B0604020202020204" pitchFamily="34" charset="0"/>
              </a:rPr>
              <a:t>WELCOME TO</a:t>
            </a:r>
          </a:p>
          <a:p>
            <a:r>
              <a:rPr lang="en-US" sz="3700" b="1" dirty="0">
                <a:solidFill>
                  <a:schemeClr val="bg1"/>
                </a:solidFill>
                <a:latin typeface="Arial" panose="020B0604020202020204" pitchFamily="34" charset="0"/>
              </a:rPr>
              <a:t>[EVENT NAME]</a:t>
            </a:r>
          </a:p>
        </p:txBody>
      </p:sp>
      <p:sp>
        <p:nvSpPr>
          <p:cNvPr id="6" name="Rectangle 5">
            <a:extLst>
              <a:ext uri="{FF2B5EF4-FFF2-40B4-BE49-F238E27FC236}">
                <a16:creationId xmlns:a16="http://schemas.microsoft.com/office/drawing/2014/main" id="{11B14103-89FA-E64D-954A-FD697315B1A5}"/>
              </a:ext>
            </a:extLst>
          </p:cNvPr>
          <p:cNvSpPr/>
          <p:nvPr/>
        </p:nvSpPr>
        <p:spPr>
          <a:xfrm>
            <a:off x="0" y="0"/>
            <a:ext cx="409074" cy="6328611"/>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629FE32-EAAC-604C-8B8D-3F118D41D2D9}"/>
              </a:ext>
            </a:extLst>
          </p:cNvPr>
          <p:cNvSpPr/>
          <p:nvPr/>
        </p:nvSpPr>
        <p:spPr>
          <a:xfrm rot="5400000">
            <a:off x="9999476" y="-1926288"/>
            <a:ext cx="266235" cy="4118812"/>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2860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2F0DB4-23EE-1F42-AB35-AC7E4650C8AC}"/>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Meet Our Sponsors</a:t>
            </a:r>
          </a:p>
        </p:txBody>
      </p:sp>
      <p:sp>
        <p:nvSpPr>
          <p:cNvPr id="5" name="Rectangle 4">
            <a:extLst>
              <a:ext uri="{FF2B5EF4-FFF2-40B4-BE49-F238E27FC236}">
                <a16:creationId xmlns:a16="http://schemas.microsoft.com/office/drawing/2014/main" id="{3157B22A-61BC-4F4E-9969-5E33CE2764BD}"/>
              </a:ext>
            </a:extLst>
          </p:cNvPr>
          <p:cNvSpPr/>
          <p:nvPr/>
        </p:nvSpPr>
        <p:spPr>
          <a:xfrm rot="5400000">
            <a:off x="2739089" y="-881260"/>
            <a:ext cx="266235" cy="4118812"/>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0040412-BA84-B047-AAB9-176FB1618E7E}"/>
              </a:ext>
            </a:extLst>
          </p:cNvPr>
          <p:cNvSpPr txBox="1"/>
          <p:nvPr/>
        </p:nvSpPr>
        <p:spPr>
          <a:xfrm>
            <a:off x="812801" y="1052839"/>
            <a:ext cx="1843314" cy="261610"/>
          </a:xfrm>
          <a:prstGeom prst="rect">
            <a:avLst/>
          </a:prstGeom>
          <a:noFill/>
        </p:spPr>
        <p:txBody>
          <a:bodyPr wrap="square" rtlCol="0">
            <a:spAutoFit/>
          </a:bodyPr>
          <a:lstStyle/>
          <a:p>
            <a:r>
              <a:rPr lang="en-US" sz="1100" dirty="0">
                <a:solidFill>
                  <a:schemeClr val="bg1"/>
                </a:solidFill>
                <a:latin typeface="Arial" panose="020B0604020202020204" pitchFamily="34" charset="0"/>
                <a:ea typeface="Helvetica Neue Medium" panose="02000503000000020004" pitchFamily="2" charset="0"/>
                <a:cs typeface="Arial" panose="020B0604020202020204" pitchFamily="34" charset="0"/>
              </a:rPr>
              <a:t>GOLD SPONSORS</a:t>
            </a:r>
          </a:p>
        </p:txBody>
      </p:sp>
      <p:sp>
        <p:nvSpPr>
          <p:cNvPr id="7" name="Rectangle 6">
            <a:extLst>
              <a:ext uri="{FF2B5EF4-FFF2-40B4-BE49-F238E27FC236}">
                <a16:creationId xmlns:a16="http://schemas.microsoft.com/office/drawing/2014/main" id="{A1431DEA-61FB-3340-92DC-39E11E4AA58D}"/>
              </a:ext>
            </a:extLst>
          </p:cNvPr>
          <p:cNvSpPr/>
          <p:nvPr/>
        </p:nvSpPr>
        <p:spPr>
          <a:xfrm rot="5400000">
            <a:off x="2739089" y="2769083"/>
            <a:ext cx="266235" cy="4118812"/>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2DCFD0F-ACC4-B146-BBEC-D96A2348A227}"/>
              </a:ext>
            </a:extLst>
          </p:cNvPr>
          <p:cNvSpPr txBox="1"/>
          <p:nvPr/>
        </p:nvSpPr>
        <p:spPr>
          <a:xfrm>
            <a:off x="812800" y="4703181"/>
            <a:ext cx="1843315" cy="261610"/>
          </a:xfrm>
          <a:prstGeom prst="rect">
            <a:avLst/>
          </a:prstGeom>
          <a:noFill/>
        </p:spPr>
        <p:txBody>
          <a:bodyPr wrap="square" rtlCol="0">
            <a:spAutoFit/>
          </a:bodyPr>
          <a:lstStyle/>
          <a:p>
            <a:r>
              <a:rPr lang="en-US" sz="1100" dirty="0">
                <a:solidFill>
                  <a:schemeClr val="bg1"/>
                </a:solidFill>
                <a:latin typeface="Arial" panose="020B0604020202020204" pitchFamily="34" charset="0"/>
                <a:ea typeface="Helvetica Neue Medium" panose="02000503000000020004" pitchFamily="2" charset="0"/>
                <a:cs typeface="Arial" panose="020B0604020202020204" pitchFamily="34" charset="0"/>
              </a:rPr>
              <a:t>BRONZE SPONSORS</a:t>
            </a:r>
          </a:p>
        </p:txBody>
      </p:sp>
      <p:sp>
        <p:nvSpPr>
          <p:cNvPr id="9" name="Rectangle 8">
            <a:extLst>
              <a:ext uri="{FF2B5EF4-FFF2-40B4-BE49-F238E27FC236}">
                <a16:creationId xmlns:a16="http://schemas.microsoft.com/office/drawing/2014/main" id="{7933C9B0-CF23-E141-ACF0-FF27E6F95918}"/>
              </a:ext>
            </a:extLst>
          </p:cNvPr>
          <p:cNvSpPr/>
          <p:nvPr/>
        </p:nvSpPr>
        <p:spPr>
          <a:xfrm rot="5400000">
            <a:off x="2739089" y="943911"/>
            <a:ext cx="266235" cy="4118812"/>
          </a:xfrm>
          <a:prstGeom prst="rect">
            <a:avLst/>
          </a:prstGeom>
          <a:solidFill>
            <a:srgbClr val="D00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D7E5E12-57CF-BF4F-9FB6-DE8D489A75AD}"/>
              </a:ext>
            </a:extLst>
          </p:cNvPr>
          <p:cNvSpPr txBox="1"/>
          <p:nvPr/>
        </p:nvSpPr>
        <p:spPr>
          <a:xfrm>
            <a:off x="812800" y="2878009"/>
            <a:ext cx="1843315" cy="261610"/>
          </a:xfrm>
          <a:prstGeom prst="rect">
            <a:avLst/>
          </a:prstGeom>
          <a:noFill/>
        </p:spPr>
        <p:txBody>
          <a:bodyPr wrap="square" rtlCol="0">
            <a:spAutoFit/>
          </a:bodyPr>
          <a:lstStyle/>
          <a:p>
            <a:r>
              <a:rPr lang="en-US" sz="1100" dirty="0">
                <a:solidFill>
                  <a:schemeClr val="bg1"/>
                </a:solidFill>
                <a:latin typeface="Arial" panose="020B0604020202020204" pitchFamily="34" charset="0"/>
                <a:ea typeface="Helvetica Neue Medium" panose="02000503000000020004" pitchFamily="2" charset="0"/>
                <a:cs typeface="Arial" panose="020B0604020202020204" pitchFamily="34" charset="0"/>
              </a:rPr>
              <a:t>SILVER SPONSORS</a:t>
            </a:r>
          </a:p>
        </p:txBody>
      </p:sp>
    </p:spTree>
    <p:extLst>
      <p:ext uri="{BB962C8B-B14F-4D97-AF65-F5344CB8AC3E}">
        <p14:creationId xmlns:p14="http://schemas.microsoft.com/office/powerpoint/2010/main" val="249493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Our Board of Directors</a:t>
            </a:r>
          </a:p>
        </p:txBody>
      </p:sp>
      <p:sp>
        <p:nvSpPr>
          <p:cNvPr id="4" name="TextBox 3">
            <a:extLst>
              <a:ext uri="{FF2B5EF4-FFF2-40B4-BE49-F238E27FC236}">
                <a16:creationId xmlns:a16="http://schemas.microsoft.com/office/drawing/2014/main" id="{C3132546-1FA1-E34D-9736-1F4810A4494E}"/>
              </a:ext>
            </a:extLst>
          </p:cNvPr>
          <p:cNvSpPr txBox="1"/>
          <p:nvPr/>
        </p:nvSpPr>
        <p:spPr>
          <a:xfrm>
            <a:off x="812800" y="1052839"/>
            <a:ext cx="5858456"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5" name="TextBox 4">
            <a:extLst>
              <a:ext uri="{FF2B5EF4-FFF2-40B4-BE49-F238E27FC236}">
                <a16:creationId xmlns:a16="http://schemas.microsoft.com/office/drawing/2014/main" id="{197A8904-C470-9A49-817E-ECF682534355}"/>
              </a:ext>
            </a:extLst>
          </p:cNvPr>
          <p:cNvSpPr txBox="1"/>
          <p:nvPr/>
        </p:nvSpPr>
        <p:spPr>
          <a:xfrm>
            <a:off x="812800" y="4703181"/>
            <a:ext cx="5283204"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6" name="TextBox 5">
            <a:extLst>
              <a:ext uri="{FF2B5EF4-FFF2-40B4-BE49-F238E27FC236}">
                <a16:creationId xmlns:a16="http://schemas.microsoft.com/office/drawing/2014/main" id="{4DBE5DF7-8136-F74D-9DAC-AA490E8ECB3A}"/>
              </a:ext>
            </a:extLst>
          </p:cNvPr>
          <p:cNvSpPr txBox="1"/>
          <p:nvPr/>
        </p:nvSpPr>
        <p:spPr>
          <a:xfrm>
            <a:off x="812800" y="2878009"/>
            <a:ext cx="5283204"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13" name="TextBox 12">
            <a:extLst>
              <a:ext uri="{FF2B5EF4-FFF2-40B4-BE49-F238E27FC236}">
                <a16:creationId xmlns:a16="http://schemas.microsoft.com/office/drawing/2014/main" id="{B44BAA47-FFF9-7949-B73C-412429506613}"/>
              </a:ext>
            </a:extLst>
          </p:cNvPr>
          <p:cNvSpPr txBox="1"/>
          <p:nvPr/>
        </p:nvSpPr>
        <p:spPr>
          <a:xfrm>
            <a:off x="812800" y="1612714"/>
            <a:ext cx="5283201"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14" name="TextBox 13">
            <a:extLst>
              <a:ext uri="{FF2B5EF4-FFF2-40B4-BE49-F238E27FC236}">
                <a16:creationId xmlns:a16="http://schemas.microsoft.com/office/drawing/2014/main" id="{0EA2DE57-BD0E-974B-B140-B611B88590C9}"/>
              </a:ext>
            </a:extLst>
          </p:cNvPr>
          <p:cNvSpPr txBox="1"/>
          <p:nvPr/>
        </p:nvSpPr>
        <p:spPr>
          <a:xfrm>
            <a:off x="812799" y="2245361"/>
            <a:ext cx="5283201"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15" name="TextBox 14">
            <a:extLst>
              <a:ext uri="{FF2B5EF4-FFF2-40B4-BE49-F238E27FC236}">
                <a16:creationId xmlns:a16="http://schemas.microsoft.com/office/drawing/2014/main" id="{B76D9939-C5B9-AD4B-B76A-AA422E96E8DA}"/>
              </a:ext>
            </a:extLst>
          </p:cNvPr>
          <p:cNvSpPr txBox="1"/>
          <p:nvPr/>
        </p:nvSpPr>
        <p:spPr>
          <a:xfrm>
            <a:off x="812799" y="3432360"/>
            <a:ext cx="5283201"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16" name="TextBox 15">
            <a:extLst>
              <a:ext uri="{FF2B5EF4-FFF2-40B4-BE49-F238E27FC236}">
                <a16:creationId xmlns:a16="http://schemas.microsoft.com/office/drawing/2014/main" id="{35F88FB8-70B4-F44B-9FC8-CC99A6C01462}"/>
              </a:ext>
            </a:extLst>
          </p:cNvPr>
          <p:cNvSpPr txBox="1"/>
          <p:nvPr/>
        </p:nvSpPr>
        <p:spPr>
          <a:xfrm>
            <a:off x="812799" y="4067770"/>
            <a:ext cx="5283201"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17" name="TextBox 16">
            <a:extLst>
              <a:ext uri="{FF2B5EF4-FFF2-40B4-BE49-F238E27FC236}">
                <a16:creationId xmlns:a16="http://schemas.microsoft.com/office/drawing/2014/main" id="{757989FF-4A67-5A43-A81E-E1C6217D4B45}"/>
              </a:ext>
            </a:extLst>
          </p:cNvPr>
          <p:cNvSpPr txBox="1"/>
          <p:nvPr/>
        </p:nvSpPr>
        <p:spPr>
          <a:xfrm>
            <a:off x="812799" y="5257532"/>
            <a:ext cx="5283201"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
        <p:nvSpPr>
          <p:cNvPr id="18" name="TextBox 17">
            <a:extLst>
              <a:ext uri="{FF2B5EF4-FFF2-40B4-BE49-F238E27FC236}">
                <a16:creationId xmlns:a16="http://schemas.microsoft.com/office/drawing/2014/main" id="{4AAD7DA4-8143-A04C-8C10-C84DC5DF0AE4}"/>
              </a:ext>
            </a:extLst>
          </p:cNvPr>
          <p:cNvSpPr txBox="1"/>
          <p:nvPr/>
        </p:nvSpPr>
        <p:spPr>
          <a:xfrm>
            <a:off x="812799" y="5811883"/>
            <a:ext cx="5283201" cy="338554"/>
          </a:xfrm>
          <a:prstGeom prst="rect">
            <a:avLst/>
          </a:prstGeom>
          <a:noFill/>
        </p:spPr>
        <p:txBody>
          <a:bodyPr wrap="square" rtlCol="0">
            <a:spAutoFit/>
          </a:bodyPr>
          <a:lstStyle/>
          <a:p>
            <a:r>
              <a:rPr lang="en-US" sz="16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FIRST NAME LAST NAME, Company, Title</a:t>
            </a:r>
          </a:p>
        </p:txBody>
      </p:sp>
    </p:spTree>
    <p:extLst>
      <p:ext uri="{BB962C8B-B14F-4D97-AF65-F5344CB8AC3E}">
        <p14:creationId xmlns:p14="http://schemas.microsoft.com/office/powerpoint/2010/main" val="33956215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Our Chapter President</a:t>
            </a:r>
          </a:p>
        </p:txBody>
      </p:sp>
      <p:sp>
        <p:nvSpPr>
          <p:cNvPr id="3" name="TextBox 2">
            <a:extLst>
              <a:ext uri="{FF2B5EF4-FFF2-40B4-BE49-F238E27FC236}">
                <a16:creationId xmlns:a16="http://schemas.microsoft.com/office/drawing/2014/main" id="{4EA75970-D5F8-A04F-8FE4-2A3F6BEE4B54}"/>
              </a:ext>
            </a:extLst>
          </p:cNvPr>
          <p:cNvSpPr txBox="1"/>
          <p:nvPr/>
        </p:nvSpPr>
        <p:spPr>
          <a:xfrm>
            <a:off x="812800" y="1052839"/>
            <a:ext cx="4789509"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President Name, Company, Title</a:t>
            </a:r>
          </a:p>
        </p:txBody>
      </p:sp>
      <p:sp>
        <p:nvSpPr>
          <p:cNvPr id="6" name="TextBox 5">
            <a:extLst>
              <a:ext uri="{FF2B5EF4-FFF2-40B4-BE49-F238E27FC236}">
                <a16:creationId xmlns:a16="http://schemas.microsoft.com/office/drawing/2014/main" id="{B56497B3-6C63-C84A-B376-44C4FB05C903}"/>
              </a:ext>
            </a:extLst>
          </p:cNvPr>
          <p:cNvSpPr txBox="1"/>
          <p:nvPr/>
        </p:nvSpPr>
        <p:spPr>
          <a:xfrm>
            <a:off x="812800" y="1520854"/>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President description This is the President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President description This is the President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President description This is the President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the President description This is the President description</a:t>
            </a:r>
          </a:p>
        </p:txBody>
      </p:sp>
      <p:pic>
        <p:nvPicPr>
          <p:cNvPr id="8" name="Picture 7">
            <a:extLst>
              <a:ext uri="{FF2B5EF4-FFF2-40B4-BE49-F238E27FC236}">
                <a16:creationId xmlns:a16="http://schemas.microsoft.com/office/drawing/2014/main" id="{59F0F0FC-7CE7-FE49-8073-645B0C4AD2CC}"/>
              </a:ext>
            </a:extLst>
          </p:cNvPr>
          <p:cNvPicPr>
            <a:picLocks noChangeAspect="1"/>
          </p:cNvPicPr>
          <p:nvPr/>
        </p:nvPicPr>
        <p:blipFill>
          <a:blip r:embed="rId3"/>
          <a:stretch>
            <a:fillRect/>
          </a:stretch>
        </p:blipFill>
        <p:spPr>
          <a:xfrm>
            <a:off x="6275802" y="1052838"/>
            <a:ext cx="5916197" cy="3944131"/>
          </a:xfrm>
          <a:prstGeom prst="rect">
            <a:avLst/>
          </a:prstGeom>
        </p:spPr>
      </p:pic>
    </p:spTree>
    <p:extLst>
      <p:ext uri="{BB962C8B-B14F-4D97-AF65-F5344CB8AC3E}">
        <p14:creationId xmlns:p14="http://schemas.microsoft.com/office/powerpoint/2010/main" val="597999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Upcoming Events</a:t>
            </a:r>
          </a:p>
        </p:txBody>
      </p:sp>
      <p:sp>
        <p:nvSpPr>
          <p:cNvPr id="4" name="TextBox 3">
            <a:extLst>
              <a:ext uri="{FF2B5EF4-FFF2-40B4-BE49-F238E27FC236}">
                <a16:creationId xmlns:a16="http://schemas.microsoft.com/office/drawing/2014/main" id="{C3132546-1FA1-E34D-9736-1F4810A4494E}"/>
              </a:ext>
            </a:extLst>
          </p:cNvPr>
          <p:cNvSpPr txBox="1"/>
          <p:nvPr/>
        </p:nvSpPr>
        <p:spPr>
          <a:xfrm>
            <a:off x="812801" y="1052839"/>
            <a:ext cx="1843314"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EVENT 1 NAME</a:t>
            </a:r>
          </a:p>
        </p:txBody>
      </p:sp>
      <p:sp>
        <p:nvSpPr>
          <p:cNvPr id="5" name="TextBox 4">
            <a:extLst>
              <a:ext uri="{FF2B5EF4-FFF2-40B4-BE49-F238E27FC236}">
                <a16:creationId xmlns:a16="http://schemas.microsoft.com/office/drawing/2014/main" id="{197A8904-C470-9A49-817E-ECF682534355}"/>
              </a:ext>
            </a:extLst>
          </p:cNvPr>
          <p:cNvSpPr txBox="1"/>
          <p:nvPr/>
        </p:nvSpPr>
        <p:spPr>
          <a:xfrm>
            <a:off x="812800" y="4703181"/>
            <a:ext cx="1843315"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EVENT 3 NAME</a:t>
            </a:r>
          </a:p>
        </p:txBody>
      </p:sp>
      <p:sp>
        <p:nvSpPr>
          <p:cNvPr id="6" name="TextBox 5">
            <a:extLst>
              <a:ext uri="{FF2B5EF4-FFF2-40B4-BE49-F238E27FC236}">
                <a16:creationId xmlns:a16="http://schemas.microsoft.com/office/drawing/2014/main" id="{4DBE5DF7-8136-F74D-9DAC-AA490E8ECB3A}"/>
              </a:ext>
            </a:extLst>
          </p:cNvPr>
          <p:cNvSpPr txBox="1"/>
          <p:nvPr/>
        </p:nvSpPr>
        <p:spPr>
          <a:xfrm>
            <a:off x="812800" y="2878009"/>
            <a:ext cx="1843315"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EVENT 2 NAME</a:t>
            </a:r>
          </a:p>
        </p:txBody>
      </p:sp>
      <p:sp>
        <p:nvSpPr>
          <p:cNvPr id="7" name="TextBox 6">
            <a:extLst>
              <a:ext uri="{FF2B5EF4-FFF2-40B4-BE49-F238E27FC236}">
                <a16:creationId xmlns:a16="http://schemas.microsoft.com/office/drawing/2014/main" id="{18D9152D-A8D9-5A4E-873B-C79C07B95EAA}"/>
              </a:ext>
            </a:extLst>
          </p:cNvPr>
          <p:cNvSpPr txBox="1"/>
          <p:nvPr/>
        </p:nvSpPr>
        <p:spPr>
          <a:xfrm>
            <a:off x="6270170" y="1520854"/>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Day &amp; Time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Name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1</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2</a:t>
            </a:r>
          </a:p>
        </p:txBody>
      </p:sp>
      <p:sp>
        <p:nvSpPr>
          <p:cNvPr id="8" name="TextBox 7">
            <a:extLst>
              <a:ext uri="{FF2B5EF4-FFF2-40B4-BE49-F238E27FC236}">
                <a16:creationId xmlns:a16="http://schemas.microsoft.com/office/drawing/2014/main" id="{781EF546-DB70-2149-8EFA-91383445AC28}"/>
              </a:ext>
            </a:extLst>
          </p:cNvPr>
          <p:cNvSpPr txBox="1"/>
          <p:nvPr/>
        </p:nvSpPr>
        <p:spPr>
          <a:xfrm>
            <a:off x="812800" y="1520854"/>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p:txBody>
      </p:sp>
      <p:sp>
        <p:nvSpPr>
          <p:cNvPr id="9" name="TextBox 8">
            <a:extLst>
              <a:ext uri="{FF2B5EF4-FFF2-40B4-BE49-F238E27FC236}">
                <a16:creationId xmlns:a16="http://schemas.microsoft.com/office/drawing/2014/main" id="{C70005C8-ABE5-1C45-AED4-8CBBF08C6DF0}"/>
              </a:ext>
            </a:extLst>
          </p:cNvPr>
          <p:cNvSpPr txBox="1"/>
          <p:nvPr/>
        </p:nvSpPr>
        <p:spPr>
          <a:xfrm>
            <a:off x="6270170" y="3327222"/>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Day &amp; Time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Name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1</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2</a:t>
            </a:r>
          </a:p>
        </p:txBody>
      </p:sp>
      <p:sp>
        <p:nvSpPr>
          <p:cNvPr id="10" name="TextBox 9">
            <a:extLst>
              <a:ext uri="{FF2B5EF4-FFF2-40B4-BE49-F238E27FC236}">
                <a16:creationId xmlns:a16="http://schemas.microsoft.com/office/drawing/2014/main" id="{F1E2114C-1EF7-4741-A9E1-F2B808186196}"/>
              </a:ext>
            </a:extLst>
          </p:cNvPr>
          <p:cNvSpPr txBox="1"/>
          <p:nvPr/>
        </p:nvSpPr>
        <p:spPr>
          <a:xfrm>
            <a:off x="812800" y="3327222"/>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p:txBody>
      </p:sp>
      <p:sp>
        <p:nvSpPr>
          <p:cNvPr id="11" name="TextBox 10">
            <a:extLst>
              <a:ext uri="{FF2B5EF4-FFF2-40B4-BE49-F238E27FC236}">
                <a16:creationId xmlns:a16="http://schemas.microsoft.com/office/drawing/2014/main" id="{A4973DA5-5AF2-7A49-87EE-0F1FA1F4F24D}"/>
              </a:ext>
            </a:extLst>
          </p:cNvPr>
          <p:cNvSpPr txBox="1"/>
          <p:nvPr/>
        </p:nvSpPr>
        <p:spPr>
          <a:xfrm>
            <a:off x="6270170" y="5133590"/>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Day &amp; Time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Name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1</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2</a:t>
            </a:r>
          </a:p>
        </p:txBody>
      </p:sp>
      <p:sp>
        <p:nvSpPr>
          <p:cNvPr id="12" name="TextBox 11">
            <a:extLst>
              <a:ext uri="{FF2B5EF4-FFF2-40B4-BE49-F238E27FC236}">
                <a16:creationId xmlns:a16="http://schemas.microsoft.com/office/drawing/2014/main" id="{5B6917B9-7890-8C47-BB38-88D6AE43406C}"/>
              </a:ext>
            </a:extLst>
          </p:cNvPr>
          <p:cNvSpPr txBox="1"/>
          <p:nvPr/>
        </p:nvSpPr>
        <p:spPr>
          <a:xfrm>
            <a:off x="812800" y="5133590"/>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an event description This is an event description</a:t>
            </a:r>
          </a:p>
        </p:txBody>
      </p:sp>
    </p:spTree>
    <p:extLst>
      <p:ext uri="{BB962C8B-B14F-4D97-AF65-F5344CB8AC3E}">
        <p14:creationId xmlns:p14="http://schemas.microsoft.com/office/powerpoint/2010/main" val="1501128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491941-BC7D-6A49-87F0-2E924474E766}"/>
              </a:ext>
            </a:extLst>
          </p:cNvPr>
          <p:cNvSpPr txBox="1"/>
          <p:nvPr/>
        </p:nvSpPr>
        <p:spPr>
          <a:xfrm>
            <a:off x="812800" y="246743"/>
            <a:ext cx="7260387" cy="584775"/>
          </a:xfrm>
          <a:prstGeom prst="rect">
            <a:avLst/>
          </a:prstGeom>
          <a:noFill/>
        </p:spPr>
        <p:txBody>
          <a:bodyPr wrap="square" rtlCol="0">
            <a:spAutoFit/>
          </a:bodyPr>
          <a:lstStyle/>
          <a:p>
            <a:r>
              <a:rPr lang="en-US" sz="3200" b="1" dirty="0">
                <a:solidFill>
                  <a:srgbClr val="333333"/>
                </a:solidFill>
                <a:latin typeface="Arial" panose="020B0604020202020204" pitchFamily="34" charset="0"/>
              </a:rPr>
              <a:t>Upcoming Courses</a:t>
            </a:r>
          </a:p>
        </p:txBody>
      </p:sp>
      <p:sp>
        <p:nvSpPr>
          <p:cNvPr id="3" name="TextBox 2">
            <a:extLst>
              <a:ext uri="{FF2B5EF4-FFF2-40B4-BE49-F238E27FC236}">
                <a16:creationId xmlns:a16="http://schemas.microsoft.com/office/drawing/2014/main" id="{4EA75970-D5F8-A04F-8FE4-2A3F6BEE4B54}"/>
              </a:ext>
            </a:extLst>
          </p:cNvPr>
          <p:cNvSpPr txBox="1"/>
          <p:nvPr/>
        </p:nvSpPr>
        <p:spPr>
          <a:xfrm>
            <a:off x="812801" y="1052839"/>
            <a:ext cx="1843314"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CLASS 1 NAME</a:t>
            </a:r>
          </a:p>
        </p:txBody>
      </p:sp>
      <p:sp>
        <p:nvSpPr>
          <p:cNvPr id="4" name="TextBox 3">
            <a:extLst>
              <a:ext uri="{FF2B5EF4-FFF2-40B4-BE49-F238E27FC236}">
                <a16:creationId xmlns:a16="http://schemas.microsoft.com/office/drawing/2014/main" id="{B65503E6-32FB-3E42-9164-E5A50908FBA8}"/>
              </a:ext>
            </a:extLst>
          </p:cNvPr>
          <p:cNvSpPr txBox="1"/>
          <p:nvPr/>
        </p:nvSpPr>
        <p:spPr>
          <a:xfrm>
            <a:off x="812800" y="4703181"/>
            <a:ext cx="1843315"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CLASS 3 NAME</a:t>
            </a:r>
          </a:p>
        </p:txBody>
      </p:sp>
      <p:sp>
        <p:nvSpPr>
          <p:cNvPr id="5" name="TextBox 4">
            <a:extLst>
              <a:ext uri="{FF2B5EF4-FFF2-40B4-BE49-F238E27FC236}">
                <a16:creationId xmlns:a16="http://schemas.microsoft.com/office/drawing/2014/main" id="{CB2446D2-C373-A641-9706-5B80B922022E}"/>
              </a:ext>
            </a:extLst>
          </p:cNvPr>
          <p:cNvSpPr txBox="1"/>
          <p:nvPr/>
        </p:nvSpPr>
        <p:spPr>
          <a:xfrm>
            <a:off x="812800" y="2878009"/>
            <a:ext cx="1843315" cy="338554"/>
          </a:xfrm>
          <a:prstGeom prst="rect">
            <a:avLst/>
          </a:prstGeom>
          <a:noFill/>
        </p:spPr>
        <p:txBody>
          <a:bodyPr wrap="square" rtlCol="0">
            <a:spAutoFit/>
          </a:bodyPr>
          <a:lstStyle/>
          <a:p>
            <a:r>
              <a:rPr lang="en-US" sz="1600" dirty="0">
                <a:solidFill>
                  <a:srgbClr val="D0063D"/>
                </a:solidFill>
                <a:latin typeface="Arial" panose="020B0604020202020204" pitchFamily="34" charset="0"/>
                <a:ea typeface="Helvetica Neue Medium" panose="02000503000000020004" pitchFamily="2" charset="0"/>
                <a:cs typeface="Arial" panose="020B0604020202020204" pitchFamily="34" charset="0"/>
              </a:rPr>
              <a:t>CLASS 2 NAME</a:t>
            </a:r>
          </a:p>
        </p:txBody>
      </p:sp>
      <p:sp>
        <p:nvSpPr>
          <p:cNvPr id="6" name="TextBox 5">
            <a:extLst>
              <a:ext uri="{FF2B5EF4-FFF2-40B4-BE49-F238E27FC236}">
                <a16:creationId xmlns:a16="http://schemas.microsoft.com/office/drawing/2014/main" id="{B56497B3-6C63-C84A-B376-44C4FB05C903}"/>
              </a:ext>
            </a:extLst>
          </p:cNvPr>
          <p:cNvSpPr txBox="1"/>
          <p:nvPr/>
        </p:nvSpPr>
        <p:spPr>
          <a:xfrm>
            <a:off x="812800" y="1520854"/>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p:txBody>
      </p:sp>
      <p:sp>
        <p:nvSpPr>
          <p:cNvPr id="7" name="TextBox 6">
            <a:extLst>
              <a:ext uri="{FF2B5EF4-FFF2-40B4-BE49-F238E27FC236}">
                <a16:creationId xmlns:a16="http://schemas.microsoft.com/office/drawing/2014/main" id="{D6F70B19-721D-F145-A133-1B566D622BBD}"/>
              </a:ext>
            </a:extLst>
          </p:cNvPr>
          <p:cNvSpPr txBox="1"/>
          <p:nvPr/>
        </p:nvSpPr>
        <p:spPr>
          <a:xfrm>
            <a:off x="812800" y="3327222"/>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p:txBody>
      </p:sp>
      <p:sp>
        <p:nvSpPr>
          <p:cNvPr id="8" name="TextBox 7">
            <a:extLst>
              <a:ext uri="{FF2B5EF4-FFF2-40B4-BE49-F238E27FC236}">
                <a16:creationId xmlns:a16="http://schemas.microsoft.com/office/drawing/2014/main" id="{1AF9906B-4DD9-AC49-A671-8DB608F58964}"/>
              </a:ext>
            </a:extLst>
          </p:cNvPr>
          <p:cNvSpPr txBox="1"/>
          <p:nvPr/>
        </p:nvSpPr>
        <p:spPr>
          <a:xfrm>
            <a:off x="812800" y="5133590"/>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This is a class description This is a class description</a:t>
            </a:r>
          </a:p>
        </p:txBody>
      </p:sp>
      <p:sp>
        <p:nvSpPr>
          <p:cNvPr id="9" name="TextBox 8">
            <a:extLst>
              <a:ext uri="{FF2B5EF4-FFF2-40B4-BE49-F238E27FC236}">
                <a16:creationId xmlns:a16="http://schemas.microsoft.com/office/drawing/2014/main" id="{00787E64-ACE2-F143-92E4-B0993244E9DA}"/>
              </a:ext>
            </a:extLst>
          </p:cNvPr>
          <p:cNvSpPr txBox="1"/>
          <p:nvPr/>
        </p:nvSpPr>
        <p:spPr>
          <a:xfrm>
            <a:off x="6270170" y="1520854"/>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Day &amp; Time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Name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1</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2</a:t>
            </a:r>
          </a:p>
        </p:txBody>
      </p:sp>
      <p:sp>
        <p:nvSpPr>
          <p:cNvPr id="10" name="TextBox 9">
            <a:extLst>
              <a:ext uri="{FF2B5EF4-FFF2-40B4-BE49-F238E27FC236}">
                <a16:creationId xmlns:a16="http://schemas.microsoft.com/office/drawing/2014/main" id="{DDE94152-764E-224C-B2A2-8E6F7AF219C3}"/>
              </a:ext>
            </a:extLst>
          </p:cNvPr>
          <p:cNvSpPr txBox="1"/>
          <p:nvPr/>
        </p:nvSpPr>
        <p:spPr>
          <a:xfrm>
            <a:off x="6270170" y="3327222"/>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Day &amp; Time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Name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1</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2</a:t>
            </a:r>
          </a:p>
        </p:txBody>
      </p:sp>
      <p:sp>
        <p:nvSpPr>
          <p:cNvPr id="11" name="TextBox 10">
            <a:extLst>
              <a:ext uri="{FF2B5EF4-FFF2-40B4-BE49-F238E27FC236}">
                <a16:creationId xmlns:a16="http://schemas.microsoft.com/office/drawing/2014/main" id="{B2143866-8E8E-B544-83C7-756B32794F9C}"/>
              </a:ext>
            </a:extLst>
          </p:cNvPr>
          <p:cNvSpPr txBox="1"/>
          <p:nvPr/>
        </p:nvSpPr>
        <p:spPr>
          <a:xfrm>
            <a:off x="6270170" y="5133590"/>
            <a:ext cx="5138057" cy="830997"/>
          </a:xfrm>
          <a:prstGeom prst="rect">
            <a:avLst/>
          </a:prstGeom>
          <a:noFill/>
        </p:spPr>
        <p:txBody>
          <a:bodyPr wrap="square" rtlCol="0">
            <a:spAutoFit/>
          </a:bodyPr>
          <a:lstStyle/>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Day &amp; Time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Name</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1</a:t>
            </a:r>
          </a:p>
          <a:p>
            <a:r>
              <a:rPr lang="en-US" sz="1200" dirty="0">
                <a:solidFill>
                  <a:srgbClr val="333333"/>
                </a:solidFill>
                <a:latin typeface="Arial" panose="020B0604020202020204" pitchFamily="34" charset="0"/>
                <a:ea typeface="Helvetica Neue Medium" panose="02000503000000020004" pitchFamily="2" charset="0"/>
                <a:cs typeface="Arial" panose="020B0604020202020204" pitchFamily="34" charset="0"/>
              </a:rPr>
              <a:t>Location Address Line 2</a:t>
            </a:r>
          </a:p>
        </p:txBody>
      </p:sp>
    </p:spTree>
    <p:extLst>
      <p:ext uri="{BB962C8B-B14F-4D97-AF65-F5344CB8AC3E}">
        <p14:creationId xmlns:p14="http://schemas.microsoft.com/office/powerpoint/2010/main" val="35961592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1348</Words>
  <Application>Microsoft Office PowerPoint</Application>
  <PresentationFormat>Widescreen</PresentationFormat>
  <Paragraphs>184</Paragraphs>
  <Slides>16</Slides>
  <Notes>16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Siewierski</dc:creator>
  <cp:lastModifiedBy>Gina Orlandi</cp:lastModifiedBy>
  <cp:revision>24</cp:revision>
  <dcterms:created xsi:type="dcterms:W3CDTF">2019-06-06T20:25:27Z</dcterms:created>
  <dcterms:modified xsi:type="dcterms:W3CDTF">2020-04-15T22:55:25Z</dcterms:modified>
</cp:coreProperties>
</file>