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0"/>
  </p:notesMasterIdLst>
  <p:handoutMasterIdLst>
    <p:handoutMasterId r:id="rId11"/>
  </p:handoutMasterIdLst>
  <p:sldIdLst>
    <p:sldId id="261" r:id="rId2"/>
    <p:sldId id="262" r:id="rId3"/>
    <p:sldId id="263" r:id="rId4"/>
    <p:sldId id="264" r:id="rId5"/>
    <p:sldId id="265" r:id="rId6"/>
    <p:sldId id="266" r:id="rId7"/>
    <p:sldId id="267" r:id="rId8"/>
    <p:sldId id="268"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ADDFF1B2-BB6B-4A74-B102-0A35CEFADF2E}">
          <p14:sldIdLst>
            <p14:sldId id="261"/>
            <p14:sldId id="262"/>
            <p14:sldId id="263"/>
            <p14:sldId id="264"/>
            <p14:sldId id="265"/>
            <p14:sldId id="266"/>
            <p14:sldId id="267"/>
            <p14:sldId id="268"/>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C49567"/>
    <a:srgbClr val="9C1B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34" autoAdjust="0"/>
    <p:restoredTop sz="94727" autoAdjust="0"/>
  </p:normalViewPr>
  <p:slideViewPr>
    <p:cSldViewPr snapToGrid="0">
      <p:cViewPr varScale="1">
        <p:scale>
          <a:sx n="67" d="100"/>
          <a:sy n="67" d="100"/>
        </p:scale>
        <p:origin x="90" y="192"/>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8" d="100"/>
          <a:sy n="58" d="100"/>
        </p:scale>
        <p:origin x="252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l Grending, CCIM" userId="d50ea44e6854a3fc" providerId="LiveId" clId="{BDECA412-3076-4D1E-9726-1F102142D393}"/>
    <pc:docChg chg="custSel modSld modMainMaster">
      <pc:chgData name="Carl Grending, CCIM" userId="d50ea44e6854a3fc" providerId="LiveId" clId="{BDECA412-3076-4D1E-9726-1F102142D393}" dt="2023-12-29T00:32:43.667" v="231" actId="20577"/>
      <pc:docMkLst>
        <pc:docMk/>
      </pc:docMkLst>
      <pc:sldChg chg="modSp mod">
        <pc:chgData name="Carl Grending, CCIM" userId="d50ea44e6854a3fc" providerId="LiveId" clId="{BDECA412-3076-4D1E-9726-1F102142D393}" dt="2023-12-29T00:05:27.279" v="44" actId="6549"/>
        <pc:sldMkLst>
          <pc:docMk/>
          <pc:sldMk cId="3413865839" sldId="261"/>
        </pc:sldMkLst>
        <pc:spChg chg="mod">
          <ac:chgData name="Carl Grending, CCIM" userId="d50ea44e6854a3fc" providerId="LiveId" clId="{BDECA412-3076-4D1E-9726-1F102142D393}" dt="2023-12-29T00:05:27.279" v="44" actId="6549"/>
          <ac:spMkLst>
            <pc:docMk/>
            <pc:sldMk cId="3413865839" sldId="261"/>
            <ac:spMk id="12" creationId="{D9D88EDA-264A-5692-C6B2-E68CBF61673C}"/>
          </ac:spMkLst>
        </pc:spChg>
      </pc:sldChg>
      <pc:sldChg chg="addSp delSp modSp mod chgLayout">
        <pc:chgData name="Carl Grending, CCIM" userId="d50ea44e6854a3fc" providerId="LiveId" clId="{BDECA412-3076-4D1E-9726-1F102142D393}" dt="2023-12-29T00:10:14.661" v="87" actId="6264"/>
        <pc:sldMkLst>
          <pc:docMk/>
          <pc:sldMk cId="1320751983" sldId="263"/>
        </pc:sldMkLst>
        <pc:spChg chg="add mod ord">
          <ac:chgData name="Carl Grending, CCIM" userId="d50ea44e6854a3fc" providerId="LiveId" clId="{BDECA412-3076-4D1E-9726-1F102142D393}" dt="2023-12-29T00:10:14.661" v="87" actId="6264"/>
          <ac:spMkLst>
            <pc:docMk/>
            <pc:sldMk cId="1320751983" sldId="263"/>
            <ac:spMk id="2" creationId="{E8A5E94D-95A4-09CD-443B-1DA29AB31398}"/>
          </ac:spMkLst>
        </pc:spChg>
        <pc:spChg chg="add mod ord">
          <ac:chgData name="Carl Grending, CCIM" userId="d50ea44e6854a3fc" providerId="LiveId" clId="{BDECA412-3076-4D1E-9726-1F102142D393}" dt="2023-12-29T00:10:14.661" v="87" actId="6264"/>
          <ac:spMkLst>
            <pc:docMk/>
            <pc:sldMk cId="1320751983" sldId="263"/>
            <ac:spMk id="3" creationId="{5B0C38A7-2EB3-B4E1-E76D-140639BB8E26}"/>
          </ac:spMkLst>
        </pc:spChg>
        <pc:spChg chg="add mod ord">
          <ac:chgData name="Carl Grending, CCIM" userId="d50ea44e6854a3fc" providerId="LiveId" clId="{BDECA412-3076-4D1E-9726-1F102142D393}" dt="2023-12-29T00:10:14.661" v="87" actId="6264"/>
          <ac:spMkLst>
            <pc:docMk/>
            <pc:sldMk cId="1320751983" sldId="263"/>
            <ac:spMk id="4" creationId="{D0125CF9-1F25-ED85-9952-E837AFC7A2A5}"/>
          </ac:spMkLst>
        </pc:spChg>
        <pc:spChg chg="add mod ord">
          <ac:chgData name="Carl Grending, CCIM" userId="d50ea44e6854a3fc" providerId="LiveId" clId="{BDECA412-3076-4D1E-9726-1F102142D393}" dt="2023-12-29T00:10:14.661" v="87" actId="6264"/>
          <ac:spMkLst>
            <pc:docMk/>
            <pc:sldMk cId="1320751983" sldId="263"/>
            <ac:spMk id="5" creationId="{1B7E9952-4A59-E764-0924-B28E30BE2326}"/>
          </ac:spMkLst>
        </pc:spChg>
        <pc:spChg chg="add mod ord">
          <ac:chgData name="Carl Grending, CCIM" userId="d50ea44e6854a3fc" providerId="LiveId" clId="{BDECA412-3076-4D1E-9726-1F102142D393}" dt="2023-12-29T00:10:14.661" v="87" actId="6264"/>
          <ac:spMkLst>
            <pc:docMk/>
            <pc:sldMk cId="1320751983" sldId="263"/>
            <ac:spMk id="6" creationId="{E47C0C14-55DC-8665-08B1-B860E837D72A}"/>
          </ac:spMkLst>
        </pc:spChg>
        <pc:spChg chg="add mod ord">
          <ac:chgData name="Carl Grending, CCIM" userId="d50ea44e6854a3fc" providerId="LiveId" clId="{BDECA412-3076-4D1E-9726-1F102142D393}" dt="2023-12-29T00:10:14.661" v="87" actId="6264"/>
          <ac:spMkLst>
            <pc:docMk/>
            <pc:sldMk cId="1320751983" sldId="263"/>
            <ac:spMk id="7" creationId="{6E410FA9-92DC-5028-CE44-318C35BEBB4A}"/>
          </ac:spMkLst>
        </pc:spChg>
        <pc:spChg chg="add mod ord">
          <ac:chgData name="Carl Grending, CCIM" userId="d50ea44e6854a3fc" providerId="LiveId" clId="{BDECA412-3076-4D1E-9726-1F102142D393}" dt="2023-12-29T00:10:14.661" v="87" actId="6264"/>
          <ac:spMkLst>
            <pc:docMk/>
            <pc:sldMk cId="1320751983" sldId="263"/>
            <ac:spMk id="8" creationId="{0664353C-044D-6D6D-E606-F9B5C24900ED}"/>
          </ac:spMkLst>
        </pc:spChg>
        <pc:spChg chg="add mod ord">
          <ac:chgData name="Carl Grending, CCIM" userId="d50ea44e6854a3fc" providerId="LiveId" clId="{BDECA412-3076-4D1E-9726-1F102142D393}" dt="2023-12-29T00:10:14.661" v="87" actId="6264"/>
          <ac:spMkLst>
            <pc:docMk/>
            <pc:sldMk cId="1320751983" sldId="263"/>
            <ac:spMk id="9" creationId="{8B791798-A886-7FAF-0050-43834F1E6FFE}"/>
          </ac:spMkLst>
        </pc:spChg>
        <pc:spChg chg="add mod ord">
          <ac:chgData name="Carl Grending, CCIM" userId="d50ea44e6854a3fc" providerId="LiveId" clId="{BDECA412-3076-4D1E-9726-1F102142D393}" dt="2023-12-29T00:10:14.661" v="87" actId="6264"/>
          <ac:spMkLst>
            <pc:docMk/>
            <pc:sldMk cId="1320751983" sldId="263"/>
            <ac:spMk id="10" creationId="{BB38C88A-4EBD-3B39-B771-44007763DB68}"/>
          </ac:spMkLst>
        </pc:spChg>
        <pc:spChg chg="add mod ord">
          <ac:chgData name="Carl Grending, CCIM" userId="d50ea44e6854a3fc" providerId="LiveId" clId="{BDECA412-3076-4D1E-9726-1F102142D393}" dt="2023-12-29T00:10:14.661" v="87" actId="6264"/>
          <ac:spMkLst>
            <pc:docMk/>
            <pc:sldMk cId="1320751983" sldId="263"/>
            <ac:spMk id="11" creationId="{6739C7D3-D20E-6538-AC22-D61AB3401244}"/>
          </ac:spMkLst>
        </pc:spChg>
        <pc:spChg chg="add mod ord">
          <ac:chgData name="Carl Grending, CCIM" userId="d50ea44e6854a3fc" providerId="LiveId" clId="{BDECA412-3076-4D1E-9726-1F102142D393}" dt="2023-12-29T00:10:14.661" v="87" actId="6264"/>
          <ac:spMkLst>
            <pc:docMk/>
            <pc:sldMk cId="1320751983" sldId="263"/>
            <ac:spMk id="12" creationId="{D3B393CD-F7AC-9266-2B59-A762C2BA2351}"/>
          </ac:spMkLst>
        </pc:spChg>
        <pc:spChg chg="add mod ord">
          <ac:chgData name="Carl Grending, CCIM" userId="d50ea44e6854a3fc" providerId="LiveId" clId="{BDECA412-3076-4D1E-9726-1F102142D393}" dt="2023-12-29T00:10:14.661" v="87" actId="6264"/>
          <ac:spMkLst>
            <pc:docMk/>
            <pc:sldMk cId="1320751983" sldId="263"/>
            <ac:spMk id="13" creationId="{1FBA2293-BAA8-5B5B-21A8-34719A2FF8F4}"/>
          </ac:spMkLst>
        </pc:spChg>
        <pc:spChg chg="add mod ord">
          <ac:chgData name="Carl Grending, CCIM" userId="d50ea44e6854a3fc" providerId="LiveId" clId="{BDECA412-3076-4D1E-9726-1F102142D393}" dt="2023-12-29T00:10:14.661" v="87" actId="6264"/>
          <ac:spMkLst>
            <pc:docMk/>
            <pc:sldMk cId="1320751983" sldId="263"/>
            <ac:spMk id="14" creationId="{3374835D-2D2D-56D2-A321-5EE2258243DC}"/>
          </ac:spMkLst>
        </pc:spChg>
        <pc:spChg chg="del">
          <ac:chgData name="Carl Grending, CCIM" userId="d50ea44e6854a3fc" providerId="LiveId" clId="{BDECA412-3076-4D1E-9726-1F102142D393}" dt="2023-12-29T00:10:14.661" v="87" actId="6264"/>
          <ac:spMkLst>
            <pc:docMk/>
            <pc:sldMk cId="1320751983" sldId="263"/>
            <ac:spMk id="26" creationId="{8FB6D8FC-1E39-ABC3-CE02-BAA39AEB9DB3}"/>
          </ac:spMkLst>
        </pc:spChg>
        <pc:spChg chg="del">
          <ac:chgData name="Carl Grending, CCIM" userId="d50ea44e6854a3fc" providerId="LiveId" clId="{BDECA412-3076-4D1E-9726-1F102142D393}" dt="2023-12-29T00:10:14.661" v="87" actId="6264"/>
          <ac:spMkLst>
            <pc:docMk/>
            <pc:sldMk cId="1320751983" sldId="263"/>
            <ac:spMk id="27" creationId="{35E11E45-76CB-52F2-07C3-2204161FAB2C}"/>
          </ac:spMkLst>
        </pc:spChg>
        <pc:spChg chg="del">
          <ac:chgData name="Carl Grending, CCIM" userId="d50ea44e6854a3fc" providerId="LiveId" clId="{BDECA412-3076-4D1E-9726-1F102142D393}" dt="2023-12-29T00:10:14.661" v="87" actId="6264"/>
          <ac:spMkLst>
            <pc:docMk/>
            <pc:sldMk cId="1320751983" sldId="263"/>
            <ac:spMk id="28" creationId="{32BCBFDE-FF08-79AA-BC0E-C68A94845021}"/>
          </ac:spMkLst>
        </pc:spChg>
        <pc:spChg chg="del">
          <ac:chgData name="Carl Grending, CCIM" userId="d50ea44e6854a3fc" providerId="LiveId" clId="{BDECA412-3076-4D1E-9726-1F102142D393}" dt="2023-12-29T00:10:14.661" v="87" actId="6264"/>
          <ac:spMkLst>
            <pc:docMk/>
            <pc:sldMk cId="1320751983" sldId="263"/>
            <ac:spMk id="29" creationId="{F0058E4B-5E0E-763A-B7A2-3576BC018BAD}"/>
          </ac:spMkLst>
        </pc:spChg>
        <pc:spChg chg="del">
          <ac:chgData name="Carl Grending, CCIM" userId="d50ea44e6854a3fc" providerId="LiveId" clId="{BDECA412-3076-4D1E-9726-1F102142D393}" dt="2023-12-29T00:10:14.661" v="87" actId="6264"/>
          <ac:spMkLst>
            <pc:docMk/>
            <pc:sldMk cId="1320751983" sldId="263"/>
            <ac:spMk id="30" creationId="{E9CE3CDD-160B-3CCA-9403-624241361809}"/>
          </ac:spMkLst>
        </pc:spChg>
        <pc:spChg chg="del">
          <ac:chgData name="Carl Grending, CCIM" userId="d50ea44e6854a3fc" providerId="LiveId" clId="{BDECA412-3076-4D1E-9726-1F102142D393}" dt="2023-12-29T00:10:14.661" v="87" actId="6264"/>
          <ac:spMkLst>
            <pc:docMk/>
            <pc:sldMk cId="1320751983" sldId="263"/>
            <ac:spMk id="31" creationId="{3D7315AA-4101-A67A-E7F7-22628474C5DC}"/>
          </ac:spMkLst>
        </pc:spChg>
        <pc:spChg chg="del">
          <ac:chgData name="Carl Grending, CCIM" userId="d50ea44e6854a3fc" providerId="LiveId" clId="{BDECA412-3076-4D1E-9726-1F102142D393}" dt="2023-12-29T00:10:14.661" v="87" actId="6264"/>
          <ac:spMkLst>
            <pc:docMk/>
            <pc:sldMk cId="1320751983" sldId="263"/>
            <ac:spMk id="32" creationId="{B9E67F26-014A-E574-5940-B78DE471A6CF}"/>
          </ac:spMkLst>
        </pc:spChg>
        <pc:spChg chg="del">
          <ac:chgData name="Carl Grending, CCIM" userId="d50ea44e6854a3fc" providerId="LiveId" clId="{BDECA412-3076-4D1E-9726-1F102142D393}" dt="2023-12-29T00:10:14.661" v="87" actId="6264"/>
          <ac:spMkLst>
            <pc:docMk/>
            <pc:sldMk cId="1320751983" sldId="263"/>
            <ac:spMk id="33" creationId="{3A3C216C-80AB-595F-4060-8BA48AB52189}"/>
          </ac:spMkLst>
        </pc:spChg>
        <pc:spChg chg="del">
          <ac:chgData name="Carl Grending, CCIM" userId="d50ea44e6854a3fc" providerId="LiveId" clId="{BDECA412-3076-4D1E-9726-1F102142D393}" dt="2023-12-29T00:10:14.661" v="87" actId="6264"/>
          <ac:spMkLst>
            <pc:docMk/>
            <pc:sldMk cId="1320751983" sldId="263"/>
            <ac:spMk id="34" creationId="{970EEAC6-9EF8-1583-F30D-E335B387A3BA}"/>
          </ac:spMkLst>
        </pc:spChg>
        <pc:spChg chg="del">
          <ac:chgData name="Carl Grending, CCIM" userId="d50ea44e6854a3fc" providerId="LiveId" clId="{BDECA412-3076-4D1E-9726-1F102142D393}" dt="2023-12-29T00:10:14.661" v="87" actId="6264"/>
          <ac:spMkLst>
            <pc:docMk/>
            <pc:sldMk cId="1320751983" sldId="263"/>
            <ac:spMk id="35" creationId="{DED22B88-864B-F50B-75A0-A08CC6433C37}"/>
          </ac:spMkLst>
        </pc:spChg>
        <pc:spChg chg="del">
          <ac:chgData name="Carl Grending, CCIM" userId="d50ea44e6854a3fc" providerId="LiveId" clId="{BDECA412-3076-4D1E-9726-1F102142D393}" dt="2023-12-29T00:10:14.661" v="87" actId="6264"/>
          <ac:spMkLst>
            <pc:docMk/>
            <pc:sldMk cId="1320751983" sldId="263"/>
            <ac:spMk id="36" creationId="{AB43CCDF-3B56-3AA7-CC27-7547E17CC659}"/>
          </ac:spMkLst>
        </pc:spChg>
        <pc:spChg chg="del">
          <ac:chgData name="Carl Grending, CCIM" userId="d50ea44e6854a3fc" providerId="LiveId" clId="{BDECA412-3076-4D1E-9726-1F102142D393}" dt="2023-12-29T00:10:14.661" v="87" actId="6264"/>
          <ac:spMkLst>
            <pc:docMk/>
            <pc:sldMk cId="1320751983" sldId="263"/>
            <ac:spMk id="37" creationId="{2B12745A-34C9-EA34-20C2-216C6AEDFC73}"/>
          </ac:spMkLst>
        </pc:spChg>
        <pc:spChg chg="del">
          <ac:chgData name="Carl Grending, CCIM" userId="d50ea44e6854a3fc" providerId="LiveId" clId="{BDECA412-3076-4D1E-9726-1F102142D393}" dt="2023-12-29T00:10:14.661" v="87" actId="6264"/>
          <ac:spMkLst>
            <pc:docMk/>
            <pc:sldMk cId="1320751983" sldId="263"/>
            <ac:spMk id="38" creationId="{BFB0972E-1D30-F417-E164-2D42F59BAF59}"/>
          </ac:spMkLst>
        </pc:spChg>
        <pc:spChg chg="del">
          <ac:chgData name="Carl Grending, CCIM" userId="d50ea44e6854a3fc" providerId="LiveId" clId="{BDECA412-3076-4D1E-9726-1F102142D393}" dt="2023-12-29T00:10:14.661" v="87" actId="6264"/>
          <ac:spMkLst>
            <pc:docMk/>
            <pc:sldMk cId="1320751983" sldId="263"/>
            <ac:spMk id="39" creationId="{2EE3C1AB-3229-5008-673A-6290F8011A88}"/>
          </ac:spMkLst>
        </pc:spChg>
      </pc:sldChg>
      <pc:sldMasterChg chg="modSldLayout">
        <pc:chgData name="Carl Grending, CCIM" userId="d50ea44e6854a3fc" providerId="LiveId" clId="{BDECA412-3076-4D1E-9726-1F102142D393}" dt="2023-12-29T00:32:43.667" v="231" actId="20577"/>
        <pc:sldMasterMkLst>
          <pc:docMk/>
          <pc:sldMasterMk cId="1207862916" sldId="2147483714"/>
        </pc:sldMasterMkLst>
        <pc:sldLayoutChg chg="delSp modSp mod">
          <pc:chgData name="Carl Grending, CCIM" userId="d50ea44e6854a3fc" providerId="LiveId" clId="{BDECA412-3076-4D1E-9726-1F102142D393}" dt="2023-12-29T00:09:50.837" v="86"/>
          <pc:sldLayoutMkLst>
            <pc:docMk/>
            <pc:sldMasterMk cId="1207862916" sldId="2147483714"/>
            <pc:sldLayoutMk cId="1319261008" sldId="2147483723"/>
          </pc:sldLayoutMkLst>
          <pc:spChg chg="mod">
            <ac:chgData name="Carl Grending, CCIM" userId="d50ea44e6854a3fc" providerId="LiveId" clId="{BDECA412-3076-4D1E-9726-1F102142D393}" dt="2023-12-29T00:06:09.601" v="57"/>
            <ac:spMkLst>
              <pc:docMk/>
              <pc:sldMasterMk cId="1207862916" sldId="2147483714"/>
              <pc:sldLayoutMk cId="1319261008" sldId="2147483723"/>
              <ac:spMk id="3" creationId="{739ACC48-E69E-7FB4-1B0D-547BCDDF773E}"/>
            </ac:spMkLst>
          </pc:spChg>
          <pc:spChg chg="mod">
            <ac:chgData name="Carl Grending, CCIM" userId="d50ea44e6854a3fc" providerId="LiveId" clId="{BDECA412-3076-4D1E-9726-1F102142D393}" dt="2023-12-29T00:09:50.837" v="86"/>
            <ac:spMkLst>
              <pc:docMk/>
              <pc:sldMasterMk cId="1207862916" sldId="2147483714"/>
              <pc:sldLayoutMk cId="1319261008" sldId="2147483723"/>
              <ac:spMk id="4" creationId="{00000000-0000-0000-0000-000000000000}"/>
            </ac:spMkLst>
          </pc:spChg>
          <pc:spChg chg="mod">
            <ac:chgData name="Carl Grending, CCIM" userId="d50ea44e6854a3fc" providerId="LiveId" clId="{BDECA412-3076-4D1E-9726-1F102142D393}" dt="2023-12-29T00:09:50.164" v="85"/>
            <ac:spMkLst>
              <pc:docMk/>
              <pc:sldMasterMk cId="1207862916" sldId="2147483714"/>
              <pc:sldLayoutMk cId="1319261008" sldId="2147483723"/>
              <ac:spMk id="8" creationId="{770F030C-9E36-612A-22D0-9EEBB9F4444E}"/>
            </ac:spMkLst>
          </pc:spChg>
          <pc:spChg chg="mod">
            <ac:chgData name="Carl Grending, CCIM" userId="d50ea44e6854a3fc" providerId="LiveId" clId="{BDECA412-3076-4D1E-9726-1F102142D393}" dt="2023-12-29T00:07:13.054" v="69" actId="20577"/>
            <ac:spMkLst>
              <pc:docMk/>
              <pc:sldMasterMk cId="1207862916" sldId="2147483714"/>
              <pc:sldLayoutMk cId="1319261008" sldId="2147483723"/>
              <ac:spMk id="26" creationId="{B73754AC-65F1-AC17-E270-CC1A5E69265C}"/>
            </ac:spMkLst>
          </pc:spChg>
          <pc:spChg chg="mod">
            <ac:chgData name="Carl Grending, CCIM" userId="d50ea44e6854a3fc" providerId="LiveId" clId="{BDECA412-3076-4D1E-9726-1F102142D393}" dt="2023-12-29T00:07:31.220" v="76" actId="962"/>
            <ac:spMkLst>
              <pc:docMk/>
              <pc:sldMasterMk cId="1207862916" sldId="2147483714"/>
              <pc:sldLayoutMk cId="1319261008" sldId="2147483723"/>
              <ac:spMk id="27" creationId="{60ACFEF2-CA85-AB88-9D23-4ED48221E267}"/>
            </ac:spMkLst>
          </pc:spChg>
          <pc:spChg chg="del mod">
            <ac:chgData name="Carl Grending, CCIM" userId="d50ea44e6854a3fc" providerId="LiveId" clId="{BDECA412-3076-4D1E-9726-1F102142D393}" dt="2023-12-29T00:09:30.931" v="79" actId="478"/>
            <ac:spMkLst>
              <pc:docMk/>
              <pc:sldMasterMk cId="1207862916" sldId="2147483714"/>
              <pc:sldLayoutMk cId="1319261008" sldId="2147483723"/>
              <ac:spMk id="30" creationId="{C31EDC18-61B3-A824-CCB7-5FFF9DB11A7D}"/>
            </ac:spMkLst>
          </pc:spChg>
          <pc:spChg chg="del mod">
            <ac:chgData name="Carl Grending, CCIM" userId="d50ea44e6854a3fc" providerId="LiveId" clId="{BDECA412-3076-4D1E-9726-1F102142D393}" dt="2023-12-29T00:09:32.958" v="80" actId="478"/>
            <ac:spMkLst>
              <pc:docMk/>
              <pc:sldMasterMk cId="1207862916" sldId="2147483714"/>
              <pc:sldLayoutMk cId="1319261008" sldId="2147483723"/>
              <ac:spMk id="31" creationId="{06695CD2-CC74-9A28-4E73-D36F7D324CCB}"/>
            </ac:spMkLst>
          </pc:spChg>
        </pc:sldLayoutChg>
        <pc:sldLayoutChg chg="modSp mod">
          <pc:chgData name="Carl Grending, CCIM" userId="d50ea44e6854a3fc" providerId="LiveId" clId="{BDECA412-3076-4D1E-9726-1F102142D393}" dt="2023-12-29T00:05:58.873" v="56" actId="20577"/>
          <pc:sldLayoutMkLst>
            <pc:docMk/>
            <pc:sldMasterMk cId="1207862916" sldId="2147483714"/>
            <pc:sldLayoutMk cId="3174108727" sldId="2147483734"/>
          </pc:sldLayoutMkLst>
          <pc:spChg chg="mod">
            <ac:chgData name="Carl Grending, CCIM" userId="d50ea44e6854a3fc" providerId="LiveId" clId="{BDECA412-3076-4D1E-9726-1F102142D393}" dt="2023-12-29T00:05:58.873" v="56" actId="20577"/>
            <ac:spMkLst>
              <pc:docMk/>
              <pc:sldMasterMk cId="1207862916" sldId="2147483714"/>
              <pc:sldLayoutMk cId="3174108727" sldId="2147483734"/>
              <ac:spMk id="13" creationId="{054FF71D-7DBF-AA2D-2AB6-FE5739B1B843}"/>
            </ac:spMkLst>
          </pc:spChg>
        </pc:sldLayoutChg>
        <pc:sldLayoutChg chg="modSp mod">
          <pc:chgData name="Carl Grending, CCIM" userId="d50ea44e6854a3fc" providerId="LiveId" clId="{BDECA412-3076-4D1E-9726-1F102142D393}" dt="2023-12-29T00:32:43.667" v="231" actId="20577"/>
          <pc:sldLayoutMkLst>
            <pc:docMk/>
            <pc:sldMasterMk cId="1207862916" sldId="2147483714"/>
            <pc:sldLayoutMk cId="1963206672" sldId="2147483735"/>
          </pc:sldLayoutMkLst>
          <pc:spChg chg="mod">
            <ac:chgData name="Carl Grending, CCIM" userId="d50ea44e6854a3fc" providerId="LiveId" clId="{BDECA412-3076-4D1E-9726-1F102142D393}" dt="2023-12-29T00:06:12.980" v="58"/>
            <ac:spMkLst>
              <pc:docMk/>
              <pc:sldMasterMk cId="1207862916" sldId="2147483714"/>
              <pc:sldLayoutMk cId="1963206672" sldId="2147483735"/>
              <ac:spMk id="3" creationId="{739ACC48-E69E-7FB4-1B0D-547BCDDF773E}"/>
            </ac:spMkLst>
          </pc:spChg>
          <pc:spChg chg="mod">
            <ac:chgData name="Carl Grending, CCIM" userId="d50ea44e6854a3fc" providerId="LiveId" clId="{BDECA412-3076-4D1E-9726-1F102142D393}" dt="2023-12-29T00:32:43.667" v="231" actId="20577"/>
            <ac:spMkLst>
              <pc:docMk/>
              <pc:sldMasterMk cId="1207862916" sldId="2147483714"/>
              <pc:sldLayoutMk cId="1963206672" sldId="2147483735"/>
              <ac:spMk id="4" creationId="{00000000-0000-0000-0000-000000000000}"/>
            </ac:spMkLst>
          </pc:spChg>
        </pc:sldLayoutChg>
        <pc:sldLayoutChg chg="modSp mod">
          <pc:chgData name="Carl Grending, CCIM" userId="d50ea44e6854a3fc" providerId="LiveId" clId="{BDECA412-3076-4D1E-9726-1F102142D393}" dt="2023-12-29T00:06:16.093" v="59"/>
          <pc:sldLayoutMkLst>
            <pc:docMk/>
            <pc:sldMasterMk cId="1207862916" sldId="2147483714"/>
            <pc:sldLayoutMk cId="2653672413" sldId="2147483736"/>
          </pc:sldLayoutMkLst>
          <pc:spChg chg="mod">
            <ac:chgData name="Carl Grending, CCIM" userId="d50ea44e6854a3fc" providerId="LiveId" clId="{BDECA412-3076-4D1E-9726-1F102142D393}" dt="2023-12-29T00:06:16.093" v="59"/>
            <ac:spMkLst>
              <pc:docMk/>
              <pc:sldMasterMk cId="1207862916" sldId="2147483714"/>
              <pc:sldLayoutMk cId="2653672413" sldId="2147483736"/>
              <ac:spMk id="3" creationId="{739ACC48-E69E-7FB4-1B0D-547BCDDF773E}"/>
            </ac:spMkLst>
          </pc:spChg>
        </pc:sldLayoutChg>
        <pc:sldLayoutChg chg="modSp mod">
          <pc:chgData name="Carl Grending, CCIM" userId="d50ea44e6854a3fc" providerId="LiveId" clId="{BDECA412-3076-4D1E-9726-1F102142D393}" dt="2023-12-29T00:06:19.710" v="60"/>
          <pc:sldLayoutMkLst>
            <pc:docMk/>
            <pc:sldMasterMk cId="1207862916" sldId="2147483714"/>
            <pc:sldLayoutMk cId="1343963600" sldId="2147483738"/>
          </pc:sldLayoutMkLst>
          <pc:spChg chg="mod">
            <ac:chgData name="Carl Grending, CCIM" userId="d50ea44e6854a3fc" providerId="LiveId" clId="{BDECA412-3076-4D1E-9726-1F102142D393}" dt="2023-12-29T00:06:19.710" v="60"/>
            <ac:spMkLst>
              <pc:docMk/>
              <pc:sldMasterMk cId="1207862916" sldId="2147483714"/>
              <pc:sldLayoutMk cId="1343963600" sldId="2147483738"/>
              <ac:spMk id="3" creationId="{739ACC48-E69E-7FB4-1B0D-547BCDDF773E}"/>
            </ac:spMkLst>
          </pc:spChg>
        </pc:sldLayoutChg>
      </pc:sldMasterChg>
    </pc:docChg>
  </pc:docChgLst>
  <pc:docChgLst>
    <pc:chgData name="Carl Grending, CCIM" userId="d50ea44e6854a3fc" providerId="LiveId" clId="{0A6FD0C8-AF14-49F1-8F22-F207C133AC72}"/>
    <pc:docChg chg="undo custSel modSld modMainMaster">
      <pc:chgData name="Carl Grending, CCIM" userId="d50ea44e6854a3fc" providerId="LiveId" clId="{0A6FD0C8-AF14-49F1-8F22-F207C133AC72}" dt="2024-01-16T23:06:52.753" v="23"/>
      <pc:docMkLst>
        <pc:docMk/>
      </pc:docMkLst>
      <pc:sldChg chg="modSp mod">
        <pc:chgData name="Carl Grending, CCIM" userId="d50ea44e6854a3fc" providerId="LiveId" clId="{0A6FD0C8-AF14-49F1-8F22-F207C133AC72}" dt="2024-01-16T23:05:01.201" v="3" actId="20577"/>
        <pc:sldMkLst>
          <pc:docMk/>
          <pc:sldMk cId="3413865839" sldId="261"/>
        </pc:sldMkLst>
        <pc:spChg chg="mod">
          <ac:chgData name="Carl Grending, CCIM" userId="d50ea44e6854a3fc" providerId="LiveId" clId="{0A6FD0C8-AF14-49F1-8F22-F207C133AC72}" dt="2024-01-16T23:05:01.201" v="3" actId="20577"/>
          <ac:spMkLst>
            <pc:docMk/>
            <pc:sldMk cId="3413865839" sldId="261"/>
            <ac:spMk id="12" creationId="{D9D88EDA-264A-5692-C6B2-E68CBF61673C}"/>
          </ac:spMkLst>
        </pc:spChg>
      </pc:sldChg>
      <pc:sldChg chg="modSp mod">
        <pc:chgData name="Carl Grending, CCIM" userId="d50ea44e6854a3fc" providerId="LiveId" clId="{0A6FD0C8-AF14-49F1-8F22-F207C133AC72}" dt="2024-01-16T23:06:08.451" v="20"/>
        <pc:sldMkLst>
          <pc:docMk/>
          <pc:sldMk cId="1320751983" sldId="263"/>
        </pc:sldMkLst>
        <pc:spChg chg="mod">
          <ac:chgData name="Carl Grending, CCIM" userId="d50ea44e6854a3fc" providerId="LiveId" clId="{0A6FD0C8-AF14-49F1-8F22-F207C133AC72}" dt="2024-01-16T23:05:59.526" v="8"/>
          <ac:spMkLst>
            <pc:docMk/>
            <pc:sldMk cId="1320751983" sldId="263"/>
            <ac:spMk id="2" creationId="{E8A5E94D-95A4-09CD-443B-1DA29AB31398}"/>
          </ac:spMkLst>
        </pc:spChg>
        <pc:spChg chg="mod">
          <ac:chgData name="Carl Grending, CCIM" userId="d50ea44e6854a3fc" providerId="LiveId" clId="{0A6FD0C8-AF14-49F1-8F22-F207C133AC72}" dt="2024-01-16T23:06:04.389" v="14"/>
          <ac:spMkLst>
            <pc:docMk/>
            <pc:sldMk cId="1320751983" sldId="263"/>
            <ac:spMk id="3" creationId="{5B0C38A7-2EB3-B4E1-E76D-140639BB8E26}"/>
          </ac:spMkLst>
        </pc:spChg>
        <pc:spChg chg="mod">
          <ac:chgData name="Carl Grending, CCIM" userId="d50ea44e6854a3fc" providerId="LiveId" clId="{0A6FD0C8-AF14-49F1-8F22-F207C133AC72}" dt="2024-01-16T23:06:03.605" v="13"/>
          <ac:spMkLst>
            <pc:docMk/>
            <pc:sldMk cId="1320751983" sldId="263"/>
            <ac:spMk id="4" creationId="{D0125CF9-1F25-ED85-9952-E837AFC7A2A5}"/>
          </ac:spMkLst>
        </pc:spChg>
        <pc:spChg chg="mod">
          <ac:chgData name="Carl Grending, CCIM" userId="d50ea44e6854a3fc" providerId="LiveId" clId="{0A6FD0C8-AF14-49F1-8F22-F207C133AC72}" dt="2024-01-16T23:06:07.849" v="19"/>
          <ac:spMkLst>
            <pc:docMk/>
            <pc:sldMk cId="1320751983" sldId="263"/>
            <ac:spMk id="5" creationId="{1B7E9952-4A59-E764-0924-B28E30BE2326}"/>
          </ac:spMkLst>
        </pc:spChg>
        <pc:spChg chg="mod">
          <ac:chgData name="Carl Grending, CCIM" userId="d50ea44e6854a3fc" providerId="LiveId" clId="{0A6FD0C8-AF14-49F1-8F22-F207C133AC72}" dt="2024-01-16T23:06:00.389" v="9"/>
          <ac:spMkLst>
            <pc:docMk/>
            <pc:sldMk cId="1320751983" sldId="263"/>
            <ac:spMk id="6" creationId="{E47C0C14-55DC-8665-08B1-B860E837D72A}"/>
          </ac:spMkLst>
        </pc:spChg>
        <pc:spChg chg="mod">
          <ac:chgData name="Carl Grending, CCIM" userId="d50ea44e6854a3fc" providerId="LiveId" clId="{0A6FD0C8-AF14-49F1-8F22-F207C133AC72}" dt="2024-01-16T23:06:08.451" v="20"/>
          <ac:spMkLst>
            <pc:docMk/>
            <pc:sldMk cId="1320751983" sldId="263"/>
            <ac:spMk id="7" creationId="{6E410FA9-92DC-5028-CE44-318C35BEBB4A}"/>
          </ac:spMkLst>
        </pc:spChg>
        <pc:spChg chg="mod">
          <ac:chgData name="Carl Grending, CCIM" userId="d50ea44e6854a3fc" providerId="LiveId" clId="{0A6FD0C8-AF14-49F1-8F22-F207C133AC72}" dt="2024-01-16T23:06:00.904" v="10"/>
          <ac:spMkLst>
            <pc:docMk/>
            <pc:sldMk cId="1320751983" sldId="263"/>
            <ac:spMk id="8" creationId="{0664353C-044D-6D6D-E606-F9B5C24900ED}"/>
          </ac:spMkLst>
        </pc:spChg>
        <pc:spChg chg="mod">
          <ac:chgData name="Carl Grending, CCIM" userId="d50ea44e6854a3fc" providerId="LiveId" clId="{0A6FD0C8-AF14-49F1-8F22-F207C133AC72}" dt="2024-01-16T23:06:05.255" v="15"/>
          <ac:spMkLst>
            <pc:docMk/>
            <pc:sldMk cId="1320751983" sldId="263"/>
            <ac:spMk id="9" creationId="{8B791798-A886-7FAF-0050-43834F1E6FFE}"/>
          </ac:spMkLst>
        </pc:spChg>
        <pc:spChg chg="mod">
          <ac:chgData name="Carl Grending, CCIM" userId="d50ea44e6854a3fc" providerId="LiveId" clId="{0A6FD0C8-AF14-49F1-8F22-F207C133AC72}" dt="2024-01-16T23:06:05.747" v="16"/>
          <ac:spMkLst>
            <pc:docMk/>
            <pc:sldMk cId="1320751983" sldId="263"/>
            <ac:spMk id="10" creationId="{BB38C88A-4EBD-3B39-B771-44007763DB68}"/>
          </ac:spMkLst>
        </pc:spChg>
        <pc:spChg chg="mod">
          <ac:chgData name="Carl Grending, CCIM" userId="d50ea44e6854a3fc" providerId="LiveId" clId="{0A6FD0C8-AF14-49F1-8F22-F207C133AC72}" dt="2024-01-16T23:06:01.902" v="11"/>
          <ac:spMkLst>
            <pc:docMk/>
            <pc:sldMk cId="1320751983" sldId="263"/>
            <ac:spMk id="11" creationId="{6739C7D3-D20E-6538-AC22-D61AB3401244}"/>
          </ac:spMkLst>
        </pc:spChg>
        <pc:spChg chg="mod">
          <ac:chgData name="Carl Grending, CCIM" userId="d50ea44e6854a3fc" providerId="LiveId" clId="{0A6FD0C8-AF14-49F1-8F22-F207C133AC72}" dt="2024-01-16T23:06:02.479" v="12"/>
          <ac:spMkLst>
            <pc:docMk/>
            <pc:sldMk cId="1320751983" sldId="263"/>
            <ac:spMk id="12" creationId="{D3B393CD-F7AC-9266-2B59-A762C2BA2351}"/>
          </ac:spMkLst>
        </pc:spChg>
        <pc:spChg chg="mod">
          <ac:chgData name="Carl Grending, CCIM" userId="d50ea44e6854a3fc" providerId="LiveId" clId="{0A6FD0C8-AF14-49F1-8F22-F207C133AC72}" dt="2024-01-16T23:06:06.640" v="17"/>
          <ac:spMkLst>
            <pc:docMk/>
            <pc:sldMk cId="1320751983" sldId="263"/>
            <ac:spMk id="13" creationId="{1FBA2293-BAA8-5B5B-21A8-34719A2FF8F4}"/>
          </ac:spMkLst>
        </pc:spChg>
        <pc:spChg chg="mod">
          <ac:chgData name="Carl Grending, CCIM" userId="d50ea44e6854a3fc" providerId="LiveId" clId="{0A6FD0C8-AF14-49F1-8F22-F207C133AC72}" dt="2024-01-16T23:06:07.279" v="18"/>
          <ac:spMkLst>
            <pc:docMk/>
            <pc:sldMk cId="1320751983" sldId="263"/>
            <ac:spMk id="14" creationId="{3374835D-2D2D-56D2-A321-5EE2258243DC}"/>
          </ac:spMkLst>
        </pc:spChg>
      </pc:sldChg>
      <pc:sldChg chg="modSp mod">
        <pc:chgData name="Carl Grending, CCIM" userId="d50ea44e6854a3fc" providerId="LiveId" clId="{0A6FD0C8-AF14-49F1-8F22-F207C133AC72}" dt="2024-01-16T23:06:19.990" v="21"/>
        <pc:sldMkLst>
          <pc:docMk/>
          <pc:sldMk cId="208497649" sldId="267"/>
        </pc:sldMkLst>
        <pc:spChg chg="mod">
          <ac:chgData name="Carl Grending, CCIM" userId="d50ea44e6854a3fc" providerId="LiveId" clId="{0A6FD0C8-AF14-49F1-8F22-F207C133AC72}" dt="2024-01-16T23:06:19.990" v="21"/>
          <ac:spMkLst>
            <pc:docMk/>
            <pc:sldMk cId="208497649" sldId="267"/>
            <ac:spMk id="8" creationId="{7AE8DD6D-6E69-1925-4420-0EC286D0369C}"/>
          </ac:spMkLst>
        </pc:spChg>
      </pc:sldChg>
      <pc:sldChg chg="modSp mod">
        <pc:chgData name="Carl Grending, CCIM" userId="d50ea44e6854a3fc" providerId="LiveId" clId="{0A6FD0C8-AF14-49F1-8F22-F207C133AC72}" dt="2024-01-16T23:06:22.796" v="22"/>
        <pc:sldMkLst>
          <pc:docMk/>
          <pc:sldMk cId="810571088" sldId="268"/>
        </pc:sldMkLst>
        <pc:spChg chg="mod">
          <ac:chgData name="Carl Grending, CCIM" userId="d50ea44e6854a3fc" providerId="LiveId" clId="{0A6FD0C8-AF14-49F1-8F22-F207C133AC72}" dt="2024-01-16T23:06:22.796" v="22"/>
          <ac:spMkLst>
            <pc:docMk/>
            <pc:sldMk cId="810571088" sldId="268"/>
            <ac:spMk id="2" creationId="{1E2D126E-FF97-47D1-9DDA-6EC37177246D}"/>
          </ac:spMkLst>
        </pc:spChg>
      </pc:sldChg>
      <pc:sldMasterChg chg="modSldLayout">
        <pc:chgData name="Carl Grending, CCIM" userId="d50ea44e6854a3fc" providerId="LiveId" clId="{0A6FD0C8-AF14-49F1-8F22-F207C133AC72}" dt="2024-01-16T23:06:52.753" v="23"/>
        <pc:sldMasterMkLst>
          <pc:docMk/>
          <pc:sldMasterMk cId="1207862916" sldId="2147483714"/>
        </pc:sldMasterMkLst>
        <pc:sldLayoutChg chg="modSp mod">
          <pc:chgData name="Carl Grending, CCIM" userId="d50ea44e6854a3fc" providerId="LiveId" clId="{0A6FD0C8-AF14-49F1-8F22-F207C133AC72}" dt="2024-01-16T23:06:52.753" v="23"/>
          <pc:sldLayoutMkLst>
            <pc:docMk/>
            <pc:sldMasterMk cId="1207862916" sldId="2147483714"/>
            <pc:sldLayoutMk cId="1448435244" sldId="2147483715"/>
          </pc:sldLayoutMkLst>
          <pc:spChg chg="mod">
            <ac:chgData name="Carl Grending, CCIM" userId="d50ea44e6854a3fc" providerId="LiveId" clId="{0A6FD0C8-AF14-49F1-8F22-F207C133AC72}" dt="2024-01-16T23:06:52.753" v="23"/>
            <ac:spMkLst>
              <pc:docMk/>
              <pc:sldMasterMk cId="1207862916" sldId="2147483714"/>
              <pc:sldLayoutMk cId="1448435244" sldId="2147483715"/>
              <ac:spMk id="14" creationId="{4086A299-B369-917C-28F5-3518FC449501}"/>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C5EE9D-F187-ADA2-74AB-453A59C048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D24C0C6-38A6-140A-F5F1-9428714593C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1AEE019-5F3E-47DF-B0DE-A997D090CFE9}" type="datetimeFigureOut">
              <a:rPr lang="en-US" smtClean="0"/>
              <a:t>1/16/2024</a:t>
            </a:fld>
            <a:endParaRPr lang="en-US"/>
          </a:p>
        </p:txBody>
      </p:sp>
      <p:sp>
        <p:nvSpPr>
          <p:cNvPr id="4" name="Footer Placeholder 3">
            <a:extLst>
              <a:ext uri="{FF2B5EF4-FFF2-40B4-BE49-F238E27FC236}">
                <a16:creationId xmlns:a16="http://schemas.microsoft.com/office/drawing/2014/main" id="{31EE3F51-3356-430E-5CFC-507E2ED5345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3FC705C-A227-ACB4-663C-B64E0BD8CC1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C1FA775-5F97-40E1-818C-187BD241E422}" type="slidenum">
              <a:rPr lang="en-US" smtClean="0"/>
              <a:t>‹#›</a:t>
            </a:fld>
            <a:endParaRPr lang="en-US"/>
          </a:p>
        </p:txBody>
      </p:sp>
    </p:spTree>
    <p:extLst>
      <p:ext uri="{BB962C8B-B14F-4D97-AF65-F5344CB8AC3E}">
        <p14:creationId xmlns:p14="http://schemas.microsoft.com/office/powerpoint/2010/main" val="13126869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B55F93-D9BA-41E5-895E-31BA243680FC}" type="datetimeFigureOut">
              <a:rPr lang="en-US" smtClean="0"/>
              <a:t>1/16/2024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54719B-786C-4326-A048-0878B404D506}" type="slidenum">
              <a:rPr lang="en-US" smtClean="0"/>
              <a:t>‹#›</a:t>
            </a:fld>
            <a:endParaRPr lang="en-US"/>
          </a:p>
        </p:txBody>
      </p:sp>
    </p:spTree>
    <p:extLst>
      <p:ext uri="{BB962C8B-B14F-4D97-AF65-F5344CB8AC3E}">
        <p14:creationId xmlns:p14="http://schemas.microsoft.com/office/powerpoint/2010/main" val="3338340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 Investment">
    <p:spTree>
      <p:nvGrpSpPr>
        <p:cNvPr id="1" name=""/>
        <p:cNvGrpSpPr/>
        <p:nvPr/>
      </p:nvGrpSpPr>
      <p:grpSpPr>
        <a:xfrm>
          <a:off x="0" y="0"/>
          <a:ext cx="0" cy="0"/>
          <a:chOff x="0" y="0"/>
          <a:chExt cx="0" cy="0"/>
        </a:xfrm>
      </p:grpSpPr>
      <p:sp>
        <p:nvSpPr>
          <p:cNvPr id="20" name="Broker Company">
            <a:extLst>
              <a:ext uri="{FF2B5EF4-FFF2-40B4-BE49-F238E27FC236}">
                <a16:creationId xmlns:a16="http://schemas.microsoft.com/office/drawing/2014/main" id="{D2EAE327-158F-3BFA-C7BF-E8DB48C05C50}"/>
              </a:ext>
            </a:extLst>
          </p:cNvPr>
          <p:cNvSpPr>
            <a:spLocks noGrp="1" noRot="1" noMove="1" noResize="1" noEditPoints="1" noAdjustHandles="1" noChangeArrowheads="1" noChangeShapeType="1"/>
          </p:cNvSpPr>
          <p:nvPr>
            <p:ph type="body" sz="quarter" idx="11" hasCustomPrompt="1"/>
          </p:nvPr>
        </p:nvSpPr>
        <p:spPr>
          <a:xfrm>
            <a:off x="7478233" y="6160792"/>
            <a:ext cx="4561367" cy="487753"/>
          </a:xfrm>
          <a:prstGeom prst="rect">
            <a:avLst/>
          </a:prstGeom>
        </p:spPr>
        <p:txBody>
          <a:bodyPr anchor="t"/>
          <a:lstStyle>
            <a:lvl2pPr marL="0" indent="0" algn="r">
              <a:spcAft>
                <a:spcPts val="0"/>
              </a:spcAft>
              <a:buNone/>
              <a:defRPr sz="2100"/>
            </a:lvl2pPr>
          </a:lstStyle>
          <a:p>
            <a:pPr lvl="1"/>
            <a:r>
              <a:rPr lang="en-US" dirty="0"/>
              <a:t>Broker Company</a:t>
            </a:r>
          </a:p>
        </p:txBody>
      </p:sp>
      <p:sp>
        <p:nvSpPr>
          <p:cNvPr id="19" name="Broker Name">
            <a:extLst>
              <a:ext uri="{FF2B5EF4-FFF2-40B4-BE49-F238E27FC236}">
                <a16:creationId xmlns:a16="http://schemas.microsoft.com/office/drawing/2014/main" id="{89540A7D-DBF4-0261-1DC2-D20CDE1DE0F4}"/>
              </a:ext>
            </a:extLst>
          </p:cNvPr>
          <p:cNvSpPr>
            <a:spLocks noGrp="1" noRot="1" noMove="1" noResize="1" noEditPoints="1" noAdjustHandles="1" noChangeArrowheads="1" noChangeShapeType="1"/>
          </p:cNvSpPr>
          <p:nvPr>
            <p:ph type="body" sz="quarter" idx="10" hasCustomPrompt="1"/>
          </p:nvPr>
        </p:nvSpPr>
        <p:spPr>
          <a:xfrm>
            <a:off x="7478713" y="5642066"/>
            <a:ext cx="4560886" cy="487753"/>
          </a:xfrm>
          <a:prstGeom prst="rect">
            <a:avLst/>
          </a:prstGeom>
        </p:spPr>
        <p:txBody>
          <a:bodyPr anchor="t"/>
          <a:lstStyle>
            <a:lvl2pPr marL="0" indent="0" algn="r">
              <a:spcAft>
                <a:spcPts val="0"/>
              </a:spcAft>
              <a:buNone/>
              <a:defRPr sz="2100"/>
            </a:lvl2pPr>
          </a:lstStyle>
          <a:p>
            <a:pPr lvl="1"/>
            <a:r>
              <a:rPr lang="en-US" dirty="0"/>
              <a:t>Broker Name</a:t>
            </a:r>
          </a:p>
        </p:txBody>
      </p:sp>
      <p:sp>
        <p:nvSpPr>
          <p:cNvPr id="28" name="Company Logo">
            <a:extLst>
              <a:ext uri="{FF2B5EF4-FFF2-40B4-BE49-F238E27FC236}">
                <a16:creationId xmlns:a16="http://schemas.microsoft.com/office/drawing/2014/main" id="{CD4200E8-44DD-F108-2269-6A8BC8694FB7}"/>
              </a:ext>
            </a:extLst>
          </p:cNvPr>
          <p:cNvSpPr>
            <a:spLocks noGrp="1" noRot="1" noMove="1" noResize="1" noEditPoints="1" noAdjustHandles="1" noChangeArrowheads="1" noChangeShapeType="1"/>
          </p:cNvSpPr>
          <p:nvPr>
            <p:ph type="pic" sz="quarter" idx="15" hasCustomPrompt="1"/>
          </p:nvPr>
        </p:nvSpPr>
        <p:spPr>
          <a:xfrm>
            <a:off x="5870575" y="5641975"/>
            <a:ext cx="1607658" cy="1006475"/>
          </a:xfrm>
          <a:prstGeom prst="rect">
            <a:avLst/>
          </a:prstGeom>
        </p:spPr>
        <p:txBody>
          <a:bodyPr/>
          <a:lstStyle>
            <a:lvl1pPr marL="0" indent="0">
              <a:buNone/>
              <a:defRPr sz="1600"/>
            </a:lvl1pPr>
          </a:lstStyle>
          <a:p>
            <a:r>
              <a:rPr lang="en-US" dirty="0"/>
              <a:t>Company logo</a:t>
            </a:r>
          </a:p>
        </p:txBody>
      </p:sp>
      <p:sp>
        <p:nvSpPr>
          <p:cNvPr id="32" name="QR Code">
            <a:extLst>
              <a:ext uri="{FF2B5EF4-FFF2-40B4-BE49-F238E27FC236}">
                <a16:creationId xmlns:a16="http://schemas.microsoft.com/office/drawing/2014/main" id="{A612806B-5424-6336-877E-7F3FFE7BCAE5}"/>
              </a:ext>
            </a:extLst>
          </p:cNvPr>
          <p:cNvSpPr>
            <a:spLocks noGrp="1" noRot="1" noMove="1" noResize="1" noEditPoints="1" noAdjustHandles="1" noChangeArrowheads="1" noChangeShapeType="1"/>
          </p:cNvSpPr>
          <p:nvPr>
            <p:ph type="pic" sz="quarter" idx="16" hasCustomPrompt="1"/>
          </p:nvPr>
        </p:nvSpPr>
        <p:spPr>
          <a:xfrm>
            <a:off x="152400" y="4818063"/>
            <a:ext cx="1392238" cy="1830387"/>
          </a:xfrm>
          <a:prstGeom prst="rect">
            <a:avLst/>
          </a:prstGeom>
        </p:spPr>
        <p:txBody>
          <a:bodyPr/>
          <a:lstStyle>
            <a:lvl1pPr marL="0" indent="0">
              <a:buNone/>
              <a:defRPr sz="1200"/>
            </a:lvl1pPr>
          </a:lstStyle>
          <a:p>
            <a:r>
              <a:rPr lang="en-US" dirty="0"/>
              <a:t>Add a QR Code if you want to link to something.</a:t>
            </a:r>
          </a:p>
        </p:txBody>
      </p:sp>
      <p:sp>
        <p:nvSpPr>
          <p:cNvPr id="26" name="Picture">
            <a:extLst>
              <a:ext uri="{FF2B5EF4-FFF2-40B4-BE49-F238E27FC236}">
                <a16:creationId xmlns:a16="http://schemas.microsoft.com/office/drawing/2014/main" id="{F1309EED-8636-E5B4-491D-A22863B30F6E}"/>
              </a:ext>
            </a:extLst>
          </p:cNvPr>
          <p:cNvSpPr>
            <a:spLocks noGrp="1" noRot="1" noMove="1" noResize="1" noEditPoints="1" noAdjustHandles="1" noChangeArrowheads="1" noChangeShapeType="1"/>
          </p:cNvSpPr>
          <p:nvPr>
            <p:ph type="pic" idx="14"/>
          </p:nvPr>
        </p:nvSpPr>
        <p:spPr>
          <a:xfrm>
            <a:off x="8609774" y="1153690"/>
            <a:ext cx="3429825" cy="4171079"/>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City State">
            <a:extLst>
              <a:ext uri="{FF2B5EF4-FFF2-40B4-BE49-F238E27FC236}">
                <a16:creationId xmlns:a16="http://schemas.microsoft.com/office/drawing/2014/main" id="{59B958F5-65B6-2DE1-F7E4-8484B7E183F7}"/>
              </a:ext>
            </a:extLst>
          </p:cNvPr>
          <p:cNvSpPr>
            <a:spLocks noGrp="1" noRot="1" noMove="1" noResize="1" noEditPoints="1" noAdjustHandles="1" noChangeArrowheads="1" noChangeShapeType="1"/>
          </p:cNvSpPr>
          <p:nvPr>
            <p:ph type="body" sz="quarter" idx="12" hasCustomPrompt="1"/>
          </p:nvPr>
        </p:nvSpPr>
        <p:spPr>
          <a:xfrm>
            <a:off x="2901619" y="3582728"/>
            <a:ext cx="5381956" cy="487753"/>
          </a:xfrm>
          <a:prstGeom prst="rect">
            <a:avLst/>
          </a:prstGeom>
        </p:spPr>
        <p:txBody>
          <a:bodyPr anchor="t"/>
          <a:lstStyle>
            <a:lvl2pPr marL="0" indent="0" algn="l">
              <a:spcAft>
                <a:spcPts val="0"/>
              </a:spcAft>
              <a:buNone/>
              <a:defRPr sz="2100"/>
            </a:lvl2pPr>
          </a:lstStyle>
          <a:p>
            <a:pPr lvl="1"/>
            <a:r>
              <a:rPr lang="en-US" dirty="0"/>
              <a:t>City State</a:t>
            </a:r>
          </a:p>
        </p:txBody>
      </p:sp>
      <p:sp>
        <p:nvSpPr>
          <p:cNvPr id="3" name="Address"/>
          <p:cNvSpPr>
            <a:spLocks noGrp="1" noRot="1" noMove="1" noResize="1" noEditPoints="1" noAdjustHandles="1" noChangeArrowheads="1" noChangeShapeType="1"/>
          </p:cNvSpPr>
          <p:nvPr>
            <p:ph type="subTitle" idx="1" hasCustomPrompt="1"/>
          </p:nvPr>
        </p:nvSpPr>
        <p:spPr>
          <a:xfrm>
            <a:off x="2901620" y="3129551"/>
            <a:ext cx="5381955" cy="422204"/>
          </a:xfrm>
          <a:prstGeom prst="rect">
            <a:avLst/>
          </a:prstGeom>
        </p:spPr>
        <p:txBody>
          <a:bodyPr anchor="t">
            <a:normAutofit/>
          </a:bodyPr>
          <a:lstStyle>
            <a:lvl1pPr marL="0" indent="0" algn="l">
              <a:spcAft>
                <a:spcPts val="0"/>
              </a:spcAft>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Address</a:t>
            </a:r>
          </a:p>
        </p:txBody>
      </p:sp>
      <p:sp>
        <p:nvSpPr>
          <p:cNvPr id="2" name="Property Name"/>
          <p:cNvSpPr>
            <a:spLocks noGrp="1" noRot="1" noMove="1" noResize="1" noEditPoints="1" noAdjustHandles="1" noChangeArrowheads="1" noChangeShapeType="1"/>
          </p:cNvSpPr>
          <p:nvPr>
            <p:ph type="ctrTitle" hasCustomPrompt="1"/>
          </p:nvPr>
        </p:nvSpPr>
        <p:spPr>
          <a:xfrm>
            <a:off x="2114551" y="1153690"/>
            <a:ext cx="6169024" cy="1829857"/>
          </a:xfrm>
          <a:prstGeom prst="rect">
            <a:avLst/>
          </a:prstGeom>
        </p:spPr>
        <p:txBody>
          <a:bodyPr anchor="t">
            <a:normAutofit/>
          </a:bodyPr>
          <a:lstStyle>
            <a:lvl1pPr algn="l">
              <a:defRPr sz="6000">
                <a:effectLst/>
              </a:defRPr>
            </a:lvl1pPr>
          </a:lstStyle>
          <a:p>
            <a:r>
              <a:rPr lang="en-US" dirty="0"/>
              <a:t>Property </a:t>
            </a:r>
            <a:br>
              <a:rPr lang="en-US" dirty="0"/>
            </a:br>
            <a:r>
              <a:rPr lang="en-US" dirty="0"/>
              <a:t>Name</a:t>
            </a:r>
          </a:p>
        </p:txBody>
      </p:sp>
      <p:sp>
        <p:nvSpPr>
          <p:cNvPr id="13" name="Investment">
            <a:extLst>
              <a:ext uri="{FF2B5EF4-FFF2-40B4-BE49-F238E27FC236}">
                <a16:creationId xmlns:a16="http://schemas.microsoft.com/office/drawing/2014/main" id="{054FF71D-7DBF-AA2D-2AB6-FE5739B1B843}"/>
              </a:ext>
            </a:extLst>
          </p:cNvPr>
          <p:cNvSpPr txBox="1">
            <a:spLocks noGrp="1" noRot="1" noMove="1" noResize="1" noEditPoints="1" noAdjustHandles="1" noChangeArrowheads="1" noChangeShapeType="1"/>
          </p:cNvSpPr>
          <p:nvPr userDrawn="1"/>
        </p:nvSpPr>
        <p:spPr>
          <a:xfrm>
            <a:off x="2114551" y="0"/>
            <a:ext cx="10077450" cy="885825"/>
          </a:xfrm>
          <a:prstGeom prst="rect">
            <a:avLst/>
          </a:prstGeom>
          <a:solidFill>
            <a:srgbClr val="C49567"/>
          </a:solidFill>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dirty="0">
                <a:solidFill>
                  <a:schemeClr val="bg1"/>
                </a:solidFill>
              </a:rPr>
              <a:t>Owner / User</a:t>
            </a:r>
          </a:p>
        </p:txBody>
      </p:sp>
      <p:sp>
        <p:nvSpPr>
          <p:cNvPr id="7" name="Freeform: Shape 6">
            <a:extLst>
              <a:ext uri="{FF2B5EF4-FFF2-40B4-BE49-F238E27FC236}">
                <a16:creationId xmlns:a16="http://schemas.microsoft.com/office/drawing/2014/main" id="{FBE0C3DB-1BE9-90E2-C7DF-15400DA0B972}"/>
              </a:ext>
            </a:extLst>
          </p:cNvPr>
          <p:cNvSpPr>
            <a:spLocks noGrp="1" noRot="1" noMove="1" noResize="1" noEditPoints="1" noAdjustHandles="1" noChangeArrowheads="1" noChangeShapeType="1"/>
          </p:cNvSpPr>
          <p:nvPr userDrawn="1"/>
        </p:nvSpPr>
        <p:spPr>
          <a:xfrm>
            <a:off x="988828" y="2695353"/>
            <a:ext cx="4561367" cy="4162647"/>
          </a:xfrm>
          <a:custGeom>
            <a:avLst/>
            <a:gdLst>
              <a:gd name="connsiteX0" fmla="*/ 350874 w 4561367"/>
              <a:gd name="connsiteY0" fmla="*/ 79745 h 4162647"/>
              <a:gd name="connsiteX1" fmla="*/ 4561367 w 4561367"/>
              <a:gd name="connsiteY1" fmla="*/ 4162647 h 4162647"/>
              <a:gd name="connsiteX2" fmla="*/ 3317358 w 4561367"/>
              <a:gd name="connsiteY2" fmla="*/ 4162647 h 4162647"/>
              <a:gd name="connsiteX3" fmla="*/ 0 w 4561367"/>
              <a:gd name="connsiteY3" fmla="*/ 0 h 4162647"/>
              <a:gd name="connsiteX4" fmla="*/ 350874 w 4561367"/>
              <a:gd name="connsiteY4" fmla="*/ 79745 h 41626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61367" h="4162647">
                <a:moveTo>
                  <a:pt x="350874" y="79745"/>
                </a:moveTo>
                <a:lnTo>
                  <a:pt x="4561367" y="4162647"/>
                </a:lnTo>
                <a:lnTo>
                  <a:pt x="3317358" y="4162647"/>
                </a:lnTo>
                <a:lnTo>
                  <a:pt x="0" y="0"/>
                </a:lnTo>
                <a:lnTo>
                  <a:pt x="350874" y="79745"/>
                </a:lnTo>
                <a:close/>
              </a:path>
            </a:pathLst>
          </a:custGeom>
          <a:gradFill flip="none" rotWithShape="1">
            <a:gsLst>
              <a:gs pos="0">
                <a:srgbClr val="C49567">
                  <a:shade val="30000"/>
                  <a:satMod val="115000"/>
                </a:srgbClr>
              </a:gs>
              <a:gs pos="50000">
                <a:srgbClr val="C49567">
                  <a:shade val="67500"/>
                  <a:satMod val="115000"/>
                </a:srgbClr>
              </a:gs>
              <a:gs pos="100000">
                <a:srgbClr val="C49567">
                  <a:shade val="100000"/>
                  <a:satMod val="115000"/>
                </a:srgb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Shape 7">
            <a:extLst>
              <a:ext uri="{FF2B5EF4-FFF2-40B4-BE49-F238E27FC236}">
                <a16:creationId xmlns:a16="http://schemas.microsoft.com/office/drawing/2014/main" id="{D084965A-E014-47BC-566C-361406197F08}"/>
              </a:ext>
            </a:extLst>
          </p:cNvPr>
          <p:cNvSpPr>
            <a:spLocks noGrp="1" noRot="1" noMove="1" noResize="1" noEditPoints="1" noAdjustHandles="1" noChangeArrowheads="1" noChangeShapeType="1"/>
          </p:cNvSpPr>
          <p:nvPr userDrawn="1"/>
        </p:nvSpPr>
        <p:spPr>
          <a:xfrm>
            <a:off x="552893" y="2583712"/>
            <a:ext cx="3572540" cy="4279604"/>
          </a:xfrm>
          <a:custGeom>
            <a:avLst/>
            <a:gdLst>
              <a:gd name="connsiteX0" fmla="*/ 350874 w 3572540"/>
              <a:gd name="connsiteY0" fmla="*/ 85060 h 4279604"/>
              <a:gd name="connsiteX1" fmla="*/ 3572540 w 3572540"/>
              <a:gd name="connsiteY1" fmla="*/ 4279604 h 4279604"/>
              <a:gd name="connsiteX2" fmla="*/ 2679405 w 3572540"/>
              <a:gd name="connsiteY2" fmla="*/ 4274288 h 4279604"/>
              <a:gd name="connsiteX3" fmla="*/ 0 w 3572540"/>
              <a:gd name="connsiteY3" fmla="*/ 0 h 4279604"/>
              <a:gd name="connsiteX4" fmla="*/ 350874 w 3572540"/>
              <a:gd name="connsiteY4" fmla="*/ 85060 h 42796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2540" h="4279604">
                <a:moveTo>
                  <a:pt x="350874" y="85060"/>
                </a:moveTo>
                <a:lnTo>
                  <a:pt x="3572540" y="4279604"/>
                </a:lnTo>
                <a:lnTo>
                  <a:pt x="2679405" y="4274288"/>
                </a:lnTo>
                <a:lnTo>
                  <a:pt x="0" y="0"/>
                </a:lnTo>
                <a:lnTo>
                  <a:pt x="350874" y="85060"/>
                </a:lnTo>
                <a:close/>
              </a:path>
            </a:pathLst>
          </a:custGeom>
          <a:gradFill flip="none" rotWithShape="1">
            <a:gsLst>
              <a:gs pos="0">
                <a:srgbClr val="990000">
                  <a:shade val="30000"/>
                  <a:satMod val="115000"/>
                </a:srgbClr>
              </a:gs>
              <a:gs pos="50000">
                <a:srgbClr val="990000">
                  <a:shade val="67500"/>
                  <a:satMod val="115000"/>
                </a:srgbClr>
              </a:gs>
              <a:gs pos="100000">
                <a:srgbClr val="990000">
                  <a:shade val="100000"/>
                  <a:satMod val="115000"/>
                </a:srgb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066BF252-13FE-9167-5966-E4E832E0EE76}"/>
              </a:ext>
            </a:extLst>
          </p:cNvPr>
          <p:cNvSpPr>
            <a:spLocks noGrp="1" noRot="1" noMove="1" noResize="1" noEditPoints="1" noAdjustHandles="1" noChangeArrowheads="1" noChangeShapeType="1"/>
          </p:cNvSpPr>
          <p:nvPr userDrawn="1"/>
        </p:nvSpPr>
        <p:spPr>
          <a:xfrm>
            <a:off x="978195" y="-5316"/>
            <a:ext cx="1063256" cy="2780414"/>
          </a:xfrm>
          <a:custGeom>
            <a:avLst/>
            <a:gdLst>
              <a:gd name="connsiteX0" fmla="*/ 361507 w 1063256"/>
              <a:gd name="connsiteY0" fmla="*/ 2780414 h 2780414"/>
              <a:gd name="connsiteX1" fmla="*/ 1063256 w 1063256"/>
              <a:gd name="connsiteY1" fmla="*/ 0 h 2780414"/>
              <a:gd name="connsiteX2" fmla="*/ 680484 w 1063256"/>
              <a:gd name="connsiteY2" fmla="*/ 10632 h 2780414"/>
              <a:gd name="connsiteX3" fmla="*/ 0 w 1063256"/>
              <a:gd name="connsiteY3" fmla="*/ 2695353 h 2780414"/>
              <a:gd name="connsiteX4" fmla="*/ 361507 w 1063256"/>
              <a:gd name="connsiteY4" fmla="*/ 2780414 h 27804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3256" h="2780414">
                <a:moveTo>
                  <a:pt x="361507" y="2780414"/>
                </a:moveTo>
                <a:lnTo>
                  <a:pt x="1063256" y="0"/>
                </a:lnTo>
                <a:lnTo>
                  <a:pt x="680484" y="10632"/>
                </a:lnTo>
                <a:lnTo>
                  <a:pt x="0" y="2695353"/>
                </a:lnTo>
                <a:lnTo>
                  <a:pt x="361507" y="2780414"/>
                </a:lnTo>
                <a:close/>
              </a:path>
            </a:pathLst>
          </a:custGeom>
          <a:solidFill>
            <a:srgbClr val="C4956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BFF69B15-AA28-DED2-289F-9893F7F72715}"/>
              </a:ext>
            </a:extLst>
          </p:cNvPr>
          <p:cNvSpPr>
            <a:spLocks noGrp="1" noRot="1" noMove="1" noResize="1" noEditPoints="1" noAdjustHandles="1" noChangeArrowheads="1" noChangeShapeType="1"/>
          </p:cNvSpPr>
          <p:nvPr userDrawn="1"/>
        </p:nvSpPr>
        <p:spPr>
          <a:xfrm>
            <a:off x="542260" y="-5316"/>
            <a:ext cx="1031359" cy="2684721"/>
          </a:xfrm>
          <a:custGeom>
            <a:avLst/>
            <a:gdLst>
              <a:gd name="connsiteX0" fmla="*/ 1031359 w 1031359"/>
              <a:gd name="connsiteY0" fmla="*/ 0 h 2684721"/>
              <a:gd name="connsiteX1" fmla="*/ 648587 w 1031359"/>
              <a:gd name="connsiteY1" fmla="*/ 5316 h 2684721"/>
              <a:gd name="connsiteX2" fmla="*/ 0 w 1031359"/>
              <a:gd name="connsiteY2" fmla="*/ 2583711 h 2684721"/>
              <a:gd name="connsiteX3" fmla="*/ 361507 w 1031359"/>
              <a:gd name="connsiteY3" fmla="*/ 2684721 h 2684721"/>
              <a:gd name="connsiteX4" fmla="*/ 1031359 w 1031359"/>
              <a:gd name="connsiteY4" fmla="*/ 0 h 26847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359" h="2684721">
                <a:moveTo>
                  <a:pt x="1031359" y="0"/>
                </a:moveTo>
                <a:lnTo>
                  <a:pt x="648587" y="5316"/>
                </a:lnTo>
                <a:lnTo>
                  <a:pt x="0" y="2583711"/>
                </a:lnTo>
                <a:lnTo>
                  <a:pt x="361507" y="2684721"/>
                </a:lnTo>
                <a:lnTo>
                  <a:pt x="1031359" y="0"/>
                </a:lnTo>
                <a:close/>
              </a:path>
            </a:pathLst>
          </a:custGeom>
          <a:solidFill>
            <a:srgbClr val="9C1B3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Oregon/Washington Logo" descr="A close up of a logo&#10;&#10;Description automatically generated">
            <a:extLst>
              <a:ext uri="{FF2B5EF4-FFF2-40B4-BE49-F238E27FC236}">
                <a16:creationId xmlns:a16="http://schemas.microsoft.com/office/drawing/2014/main" id="{0BCC048E-F90F-2BD0-C2DC-8DCDE185FC63}"/>
              </a:ext>
            </a:extLst>
          </p:cNvPr>
          <p:cNvPicPr>
            <a:picLocks noGrp="1" noRot="1" noChangeAspect="1" noMove="1" noResize="1" noEditPoints="1" noAdjustHandles="1" noChangeArrowheads="1" noChangeShapeType="1" noCrop="1"/>
          </p:cNvPicPr>
          <p:nvPr userDrawn="1"/>
        </p:nvPicPr>
        <p:blipFill>
          <a:blip r:embed="rId2">
            <a:extLst>
              <a:ext uri="{28A0092B-C50C-407E-A947-70E740481C1C}">
                <a14:useLocalDpi xmlns:a14="http://schemas.microsoft.com/office/drawing/2010/main" val="0"/>
              </a:ext>
            </a:extLst>
          </a:blip>
          <a:stretch>
            <a:fillRect/>
          </a:stretch>
        </p:blipFill>
        <p:spPr>
          <a:xfrm>
            <a:off x="8307081" y="128738"/>
            <a:ext cx="3732519" cy="656923"/>
          </a:xfrm>
          <a:prstGeom prst="rect">
            <a:avLst/>
          </a:prstGeom>
        </p:spPr>
      </p:pic>
      <p:pic>
        <p:nvPicPr>
          <p:cNvPr id="11" name="CCIM Logo" descr="A red sign with gold text&#10;&#10;Description automatically generated">
            <a:extLst>
              <a:ext uri="{FF2B5EF4-FFF2-40B4-BE49-F238E27FC236}">
                <a16:creationId xmlns:a16="http://schemas.microsoft.com/office/drawing/2014/main" id="{9DCF5DB1-FC41-0C9D-7CA8-5B4DA96E9C2B}"/>
              </a:ext>
            </a:extLst>
          </p:cNvPr>
          <p:cNvPicPr>
            <a:picLocks noGrp="1" noRot="1" noChangeAspect="1" noMove="1" noResize="1" noEditPoints="1" noAdjustHandles="1" noChangeArrowheads="1" noChangeShapeType="1" noCrop="1"/>
          </p:cNvPicPr>
          <p:nvPr userDrawn="1"/>
        </p:nvPicPr>
        <p:blipFill>
          <a:blip r:embed="rId3">
            <a:extLst>
              <a:ext uri="{28A0092B-C50C-407E-A947-70E740481C1C}">
                <a14:useLocalDpi xmlns:a14="http://schemas.microsoft.com/office/drawing/2010/main" val="0"/>
              </a:ext>
            </a:extLst>
          </a:blip>
          <a:stretch>
            <a:fillRect/>
          </a:stretch>
        </p:blipFill>
        <p:spPr>
          <a:xfrm>
            <a:off x="80637" y="72813"/>
            <a:ext cx="733574" cy="612987"/>
          </a:xfrm>
          <a:prstGeom prst="rect">
            <a:avLst/>
          </a:prstGeom>
        </p:spPr>
      </p:pic>
    </p:spTree>
    <p:extLst>
      <p:ext uri="{BB962C8B-B14F-4D97-AF65-F5344CB8AC3E}">
        <p14:creationId xmlns:p14="http://schemas.microsoft.com/office/powerpoint/2010/main" val="3174108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ide 2 Map">
    <p:spTree>
      <p:nvGrpSpPr>
        <p:cNvPr id="1" name=""/>
        <p:cNvGrpSpPr/>
        <p:nvPr/>
      </p:nvGrpSpPr>
      <p:grpSpPr>
        <a:xfrm>
          <a:off x="0" y="0"/>
          <a:ext cx="0" cy="0"/>
          <a:chOff x="0" y="0"/>
          <a:chExt cx="0" cy="0"/>
        </a:xfrm>
      </p:grpSpPr>
      <p:sp>
        <p:nvSpPr>
          <p:cNvPr id="15" name="Broker Phone &amp; Email">
            <a:extLst>
              <a:ext uri="{FF2B5EF4-FFF2-40B4-BE49-F238E27FC236}">
                <a16:creationId xmlns:a16="http://schemas.microsoft.com/office/drawing/2014/main" id="{31D44432-CD8C-3007-BFDF-A33FCC5BBD78}"/>
              </a:ext>
            </a:extLst>
          </p:cNvPr>
          <p:cNvSpPr>
            <a:spLocks noGrp="1" noRot="1" noMove="1" noResize="1" noEditPoints="1" noAdjustHandles="1" noChangeArrowheads="1" noChangeShapeType="1"/>
          </p:cNvSpPr>
          <p:nvPr>
            <p:ph type="body" sz="half" idx="12" hasCustomPrompt="1"/>
          </p:nvPr>
        </p:nvSpPr>
        <p:spPr>
          <a:xfrm>
            <a:off x="3876678" y="6429385"/>
            <a:ext cx="4305296" cy="333373"/>
          </a:xfrm>
          <a:prstGeom prst="rect">
            <a:avLst/>
          </a:prstGeom>
          <a:ln>
            <a:solidFill>
              <a:schemeClr val="tx1"/>
            </a:solidFill>
          </a:ln>
        </p:spPr>
        <p:txBody>
          <a:bodyPr anchor="t">
            <a:noAutofit/>
          </a:bodyPr>
          <a:lstStyle>
            <a:lvl1pPr marL="0" indent="0" algn="l">
              <a:spcAft>
                <a:spcPts val="0"/>
              </a:spcAft>
              <a:buClr>
                <a:srgbClr val="990000"/>
              </a:buClr>
              <a:buFont typeface="Arial" panose="020B0604020202020204" pitchFamily="34" charse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Broker Phone Number &amp; Broker Email Address</a:t>
            </a:r>
          </a:p>
        </p:txBody>
      </p:sp>
      <p:sp>
        <p:nvSpPr>
          <p:cNvPr id="9" name="Broker Name &amp; Company">
            <a:extLst>
              <a:ext uri="{FF2B5EF4-FFF2-40B4-BE49-F238E27FC236}">
                <a16:creationId xmlns:a16="http://schemas.microsoft.com/office/drawing/2014/main" id="{7F4AC040-C8B1-2F35-09FA-4C0ED1430FF7}"/>
              </a:ext>
            </a:extLst>
          </p:cNvPr>
          <p:cNvSpPr>
            <a:spLocks noGrp="1" noRot="1" noMove="1" noResize="1" noEditPoints="1" noAdjustHandles="1" noChangeArrowheads="1" noChangeShapeType="1"/>
          </p:cNvSpPr>
          <p:nvPr>
            <p:ph type="body" sz="half" idx="10" hasCustomPrompt="1"/>
          </p:nvPr>
        </p:nvSpPr>
        <p:spPr>
          <a:xfrm>
            <a:off x="3876678" y="6102379"/>
            <a:ext cx="4305296" cy="333373"/>
          </a:xfrm>
          <a:prstGeom prst="rect">
            <a:avLst/>
          </a:prstGeom>
          <a:ln>
            <a:solidFill>
              <a:schemeClr val="tx1"/>
            </a:solidFill>
          </a:ln>
        </p:spPr>
        <p:txBody>
          <a:bodyPr anchor="t">
            <a:noAutofit/>
          </a:bodyPr>
          <a:lstStyle>
            <a:lvl1pPr marL="0" indent="0" algn="l">
              <a:spcAft>
                <a:spcPts val="0"/>
              </a:spcAft>
              <a:buClr>
                <a:srgbClr val="990000"/>
              </a:buClr>
              <a:buFont typeface="Arial" panose="020B0604020202020204" pitchFamily="34" charse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Broker Name &amp; Company</a:t>
            </a:r>
          </a:p>
        </p:txBody>
      </p:sp>
      <p:sp>
        <p:nvSpPr>
          <p:cNvPr id="33" name="Company Logo">
            <a:extLst>
              <a:ext uri="{FF2B5EF4-FFF2-40B4-BE49-F238E27FC236}">
                <a16:creationId xmlns:a16="http://schemas.microsoft.com/office/drawing/2014/main" id="{7540F89D-5D96-BC2D-468E-94D546D0629D}"/>
              </a:ext>
            </a:extLst>
          </p:cNvPr>
          <p:cNvSpPr>
            <a:spLocks noGrp="1" noRot="1" noMove="1" noResize="1" noEditPoints="1" noAdjustHandles="1" noChangeArrowheads="1" noChangeShapeType="1"/>
          </p:cNvSpPr>
          <p:nvPr>
            <p:ph type="pic" sz="quarter" idx="21" hasCustomPrompt="1"/>
          </p:nvPr>
        </p:nvSpPr>
        <p:spPr>
          <a:xfrm>
            <a:off x="2781125" y="6102379"/>
            <a:ext cx="1095551" cy="648561"/>
          </a:xfrm>
          <a:prstGeom prst="rect">
            <a:avLst/>
          </a:prstGeom>
        </p:spPr>
        <p:txBody>
          <a:bodyPr/>
          <a:lstStyle>
            <a:lvl1pPr marL="0" indent="0">
              <a:buNone/>
              <a:defRPr sz="1600"/>
            </a:lvl1pPr>
          </a:lstStyle>
          <a:p>
            <a:r>
              <a:rPr lang="en-US" dirty="0"/>
              <a:t>Company logo</a:t>
            </a:r>
          </a:p>
        </p:txBody>
      </p:sp>
      <p:sp>
        <p:nvSpPr>
          <p:cNvPr id="32" name="QR Code">
            <a:extLst>
              <a:ext uri="{FF2B5EF4-FFF2-40B4-BE49-F238E27FC236}">
                <a16:creationId xmlns:a16="http://schemas.microsoft.com/office/drawing/2014/main" id="{30CC7810-17E8-5B75-6EEA-E78828175EED}"/>
              </a:ext>
            </a:extLst>
          </p:cNvPr>
          <p:cNvSpPr>
            <a:spLocks noGrp="1" noRot="1" noMove="1" noResize="1" noEditPoints="1" noAdjustHandles="1" noChangeArrowheads="1" noChangeShapeType="1"/>
          </p:cNvSpPr>
          <p:nvPr>
            <p:ph type="pic" sz="quarter" idx="20" hasCustomPrompt="1"/>
          </p:nvPr>
        </p:nvSpPr>
        <p:spPr>
          <a:xfrm>
            <a:off x="80454" y="5554639"/>
            <a:ext cx="970423" cy="1208119"/>
          </a:xfrm>
          <a:prstGeom prst="rect">
            <a:avLst/>
          </a:prstGeom>
        </p:spPr>
        <p:txBody>
          <a:bodyPr/>
          <a:lstStyle>
            <a:lvl1pPr marL="0" indent="0">
              <a:buNone/>
              <a:defRPr sz="1200"/>
            </a:lvl1pPr>
          </a:lstStyle>
          <a:p>
            <a:r>
              <a:rPr lang="en-US" dirty="0"/>
              <a:t>Add a QR Code if you want to link to something.</a:t>
            </a:r>
          </a:p>
        </p:txBody>
      </p:sp>
      <p:sp>
        <p:nvSpPr>
          <p:cNvPr id="22" name="Land Size">
            <a:extLst>
              <a:ext uri="{FF2B5EF4-FFF2-40B4-BE49-F238E27FC236}">
                <a16:creationId xmlns:a16="http://schemas.microsoft.com/office/drawing/2014/main" id="{0A51A82C-F33A-9FAC-9E05-6BB39F3430FB}"/>
              </a:ext>
            </a:extLst>
          </p:cNvPr>
          <p:cNvSpPr>
            <a:spLocks noGrp="1" noRot="1" noMove="1" noResize="1" noEditPoints="1" noAdjustHandles="1" noChangeArrowheads="1" noChangeShapeType="1"/>
          </p:cNvSpPr>
          <p:nvPr>
            <p:ph type="body" sz="half" idx="15" hasCustomPrompt="1"/>
          </p:nvPr>
        </p:nvSpPr>
        <p:spPr>
          <a:xfrm>
            <a:off x="6585075" y="5451479"/>
            <a:ext cx="1596900" cy="411948"/>
          </a:xfrm>
          <a:prstGeom prst="rect">
            <a:avLst/>
          </a:prstGeom>
          <a:ln>
            <a:solidFill>
              <a:schemeClr val="tx1"/>
            </a:solidFill>
          </a:ln>
        </p:spPr>
        <p:txBody>
          <a:bodyPr anchor="t">
            <a:normAutofit/>
          </a:bodyPr>
          <a:lstStyle>
            <a:lvl1pPr marL="0" indent="0" algn="ctr">
              <a:buClr>
                <a:srgbClr val="990000"/>
              </a:buClr>
              <a:buFont typeface="Arial" panose="020B0604020202020204" pitchFamily="34" charse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SF or Acres</a:t>
            </a:r>
          </a:p>
        </p:txBody>
      </p:sp>
      <p:sp>
        <p:nvSpPr>
          <p:cNvPr id="21" name="Header Land Size">
            <a:extLst>
              <a:ext uri="{FF2B5EF4-FFF2-40B4-BE49-F238E27FC236}">
                <a16:creationId xmlns:a16="http://schemas.microsoft.com/office/drawing/2014/main" id="{FC47A2B5-3817-CD53-DC52-2613B85C1853}"/>
              </a:ext>
            </a:extLst>
          </p:cNvPr>
          <p:cNvSpPr txBox="1">
            <a:spLocks noGrp="1" noRot="1" noMove="1" noResize="1" noEditPoints="1" noAdjustHandles="1" noChangeArrowheads="1" noChangeShapeType="1"/>
          </p:cNvSpPr>
          <p:nvPr userDrawn="1"/>
        </p:nvSpPr>
        <p:spPr>
          <a:xfrm>
            <a:off x="5035590" y="5450684"/>
            <a:ext cx="1549484" cy="412743"/>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Land Size</a:t>
            </a:r>
          </a:p>
        </p:txBody>
      </p:sp>
      <p:sp>
        <p:nvSpPr>
          <p:cNvPr id="20" name="Building Size">
            <a:extLst>
              <a:ext uri="{FF2B5EF4-FFF2-40B4-BE49-F238E27FC236}">
                <a16:creationId xmlns:a16="http://schemas.microsoft.com/office/drawing/2014/main" id="{4390803A-3DB7-E4EF-02C7-3830479A0854}"/>
              </a:ext>
            </a:extLst>
          </p:cNvPr>
          <p:cNvSpPr>
            <a:spLocks noGrp="1" noRot="1" noMove="1" noResize="1" noEditPoints="1" noAdjustHandles="1" noChangeArrowheads="1" noChangeShapeType="1"/>
          </p:cNvSpPr>
          <p:nvPr>
            <p:ph type="body" sz="half" idx="14" hasCustomPrompt="1"/>
          </p:nvPr>
        </p:nvSpPr>
        <p:spPr>
          <a:xfrm>
            <a:off x="3355891" y="5451480"/>
            <a:ext cx="1549484" cy="411948"/>
          </a:xfrm>
          <a:prstGeom prst="rect">
            <a:avLst/>
          </a:prstGeom>
          <a:ln>
            <a:solidFill>
              <a:schemeClr val="tx1"/>
            </a:solidFill>
          </a:ln>
        </p:spPr>
        <p:txBody>
          <a:bodyPr anchor="t">
            <a:normAutofit/>
          </a:bodyPr>
          <a:lstStyle>
            <a:lvl1pPr marL="0" indent="0" algn="ctr">
              <a:buClr>
                <a:srgbClr val="990000"/>
              </a:buClr>
              <a:buFont typeface="Arial" panose="020B0604020202020204" pitchFamily="34" charse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Square Feet</a:t>
            </a:r>
          </a:p>
        </p:txBody>
      </p:sp>
      <p:sp>
        <p:nvSpPr>
          <p:cNvPr id="16" name="Header Building Size">
            <a:extLst>
              <a:ext uri="{FF2B5EF4-FFF2-40B4-BE49-F238E27FC236}">
                <a16:creationId xmlns:a16="http://schemas.microsoft.com/office/drawing/2014/main" id="{3DA03520-A197-6F59-4DFA-EB968C186B78}"/>
              </a:ext>
            </a:extLst>
          </p:cNvPr>
          <p:cNvSpPr txBox="1">
            <a:spLocks noGrp="1" noRot="1" noMove="1" noResize="1" noEditPoints="1" noAdjustHandles="1" noChangeArrowheads="1" noChangeShapeType="1"/>
          </p:cNvSpPr>
          <p:nvPr userDrawn="1"/>
        </p:nvSpPr>
        <p:spPr>
          <a:xfrm>
            <a:off x="1482723" y="5450684"/>
            <a:ext cx="1873168" cy="412743"/>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Building Size</a:t>
            </a:r>
          </a:p>
        </p:txBody>
      </p:sp>
      <p:sp>
        <p:nvSpPr>
          <p:cNvPr id="14" name="Map"/>
          <p:cNvSpPr>
            <a:spLocks noGrp="1" noRot="1" noChangeAspect="1" noMove="1" noResize="1" noEditPoints="1" noAdjustHandles="1" noChangeArrowheads="1" noChangeShapeType="1"/>
          </p:cNvSpPr>
          <p:nvPr>
            <p:ph type="pic" idx="1" hasCustomPrompt="1"/>
          </p:nvPr>
        </p:nvSpPr>
        <p:spPr>
          <a:xfrm>
            <a:off x="1482722" y="2234367"/>
            <a:ext cx="6699252" cy="3156783"/>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a map</a:t>
            </a:r>
          </a:p>
        </p:txBody>
      </p:sp>
      <p:sp>
        <p:nvSpPr>
          <p:cNvPr id="23" name="Header Property Location">
            <a:extLst>
              <a:ext uri="{FF2B5EF4-FFF2-40B4-BE49-F238E27FC236}">
                <a16:creationId xmlns:a16="http://schemas.microsoft.com/office/drawing/2014/main" id="{6D9B7437-D13C-03A8-C5AC-2DFF9B61080B}"/>
              </a:ext>
            </a:extLst>
          </p:cNvPr>
          <p:cNvSpPr txBox="1">
            <a:spLocks noGrp="1" noRot="1" noMove="1" noResize="1" noEditPoints="1" noAdjustHandles="1" noChangeArrowheads="1" noChangeShapeType="1"/>
          </p:cNvSpPr>
          <p:nvPr userDrawn="1"/>
        </p:nvSpPr>
        <p:spPr>
          <a:xfrm>
            <a:off x="1485733" y="1821623"/>
            <a:ext cx="6696241" cy="412744"/>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Property Location</a:t>
            </a:r>
          </a:p>
        </p:txBody>
      </p:sp>
      <p:sp>
        <p:nvSpPr>
          <p:cNvPr id="4" name="Highlights"/>
          <p:cNvSpPr>
            <a:spLocks noGrp="1" noRot="1" noMove="1" noResize="1" noEditPoints="1" noAdjustHandles="1" noChangeArrowheads="1" noChangeShapeType="1"/>
          </p:cNvSpPr>
          <p:nvPr>
            <p:ph type="body" sz="half" idx="2" hasCustomPrompt="1"/>
          </p:nvPr>
        </p:nvSpPr>
        <p:spPr>
          <a:xfrm>
            <a:off x="8315323" y="3367545"/>
            <a:ext cx="3740315" cy="3395213"/>
          </a:xfrm>
          <a:prstGeom prst="rect">
            <a:avLst/>
          </a:prstGeom>
          <a:ln>
            <a:solidFill>
              <a:schemeClr val="tx1"/>
            </a:solidFill>
          </a:ln>
        </p:spPr>
        <p:txBody>
          <a:bodyPr anchor="t">
            <a:normAutofit/>
          </a:bodyPr>
          <a:lstStyle>
            <a:lvl1pPr marL="285750" indent="-285750" algn="l">
              <a:spcAft>
                <a:spcPts val="0"/>
              </a:spcAft>
              <a:buClr>
                <a:srgbClr val="990000"/>
              </a:buClr>
              <a:buFont typeface="Arial" panose="020B0604020202020204" pitchFamily="34" charset="0"/>
              <a:buChar char="•"/>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high level highlights</a:t>
            </a:r>
          </a:p>
        </p:txBody>
      </p:sp>
      <p:sp>
        <p:nvSpPr>
          <p:cNvPr id="8" name="Header Prop Highlights">
            <a:extLst>
              <a:ext uri="{FF2B5EF4-FFF2-40B4-BE49-F238E27FC236}">
                <a16:creationId xmlns:a16="http://schemas.microsoft.com/office/drawing/2014/main" id="{770F030C-9E36-612A-22D0-9EEBB9F4444E}"/>
              </a:ext>
            </a:extLst>
          </p:cNvPr>
          <p:cNvSpPr txBox="1">
            <a:spLocks noGrp="1" noRot="1" noMove="1" noResize="1" noEditPoints="1" noAdjustHandles="1" noChangeArrowheads="1" noChangeShapeType="1"/>
          </p:cNvSpPr>
          <p:nvPr userDrawn="1"/>
        </p:nvSpPr>
        <p:spPr>
          <a:xfrm>
            <a:off x="8328106" y="2954801"/>
            <a:ext cx="3740314" cy="412744"/>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Property Highlights</a:t>
            </a:r>
          </a:p>
        </p:txBody>
      </p:sp>
      <p:sp>
        <p:nvSpPr>
          <p:cNvPr id="27" name="Zoning">
            <a:extLst>
              <a:ext uri="{FF2B5EF4-FFF2-40B4-BE49-F238E27FC236}">
                <a16:creationId xmlns:a16="http://schemas.microsoft.com/office/drawing/2014/main" id="{60ACFEF2-CA85-AB88-9D23-4ED48221E267}"/>
              </a:ext>
            </a:extLst>
          </p:cNvPr>
          <p:cNvSpPr>
            <a:spLocks noGrp="1" noRot="1" noMove="1" noResize="1" noEditPoints="1" noAdjustHandles="1" noChangeArrowheads="1" noChangeShapeType="1"/>
          </p:cNvSpPr>
          <p:nvPr>
            <p:ph type="body" sz="half" idx="17" hasCustomPrompt="1"/>
          </p:nvPr>
        </p:nvSpPr>
        <p:spPr>
          <a:xfrm>
            <a:off x="10198263" y="2452329"/>
            <a:ext cx="1857374" cy="411948"/>
          </a:xfrm>
          <a:prstGeom prst="rect">
            <a:avLst/>
          </a:prstGeom>
          <a:ln>
            <a:solidFill>
              <a:schemeClr val="tx1"/>
            </a:solidFill>
          </a:ln>
        </p:spPr>
        <p:txBody>
          <a:bodyPr anchor="t">
            <a:normAutofit/>
          </a:bodyPr>
          <a:lstStyle>
            <a:lvl1pPr marL="0" indent="0" algn="ctr">
              <a:buClr>
                <a:srgbClr val="990000"/>
              </a:buClr>
              <a:buFont typeface="Arial" panose="020B0604020202020204" pitchFamily="34" charse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Zoning</a:t>
            </a:r>
          </a:p>
        </p:txBody>
      </p:sp>
      <p:sp>
        <p:nvSpPr>
          <p:cNvPr id="26" name="Header Zoning">
            <a:extLst>
              <a:ext uri="{FF2B5EF4-FFF2-40B4-BE49-F238E27FC236}">
                <a16:creationId xmlns:a16="http://schemas.microsoft.com/office/drawing/2014/main" id="{B73754AC-65F1-AC17-E270-CC1A5E69265C}"/>
              </a:ext>
            </a:extLst>
          </p:cNvPr>
          <p:cNvSpPr txBox="1">
            <a:spLocks noGrp="1" noRot="1" noMove="1" noResize="1" noEditPoints="1" noAdjustHandles="1" noChangeArrowheads="1" noChangeShapeType="1"/>
          </p:cNvSpPr>
          <p:nvPr userDrawn="1"/>
        </p:nvSpPr>
        <p:spPr>
          <a:xfrm>
            <a:off x="8315323" y="2459495"/>
            <a:ext cx="1847604" cy="412743"/>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Zoning</a:t>
            </a:r>
          </a:p>
        </p:txBody>
      </p:sp>
      <p:sp>
        <p:nvSpPr>
          <p:cNvPr id="25" name="$ if any">
            <a:extLst>
              <a:ext uri="{FF2B5EF4-FFF2-40B4-BE49-F238E27FC236}">
                <a16:creationId xmlns:a16="http://schemas.microsoft.com/office/drawing/2014/main" id="{69FA9730-8680-2083-2B1E-BC2C39229371}"/>
              </a:ext>
            </a:extLst>
          </p:cNvPr>
          <p:cNvSpPr>
            <a:spLocks noGrp="1" noRot="1" noMove="1" noResize="1" noEditPoints="1" noAdjustHandles="1" noChangeArrowheads="1" noChangeShapeType="1"/>
          </p:cNvSpPr>
          <p:nvPr>
            <p:ph type="body" sz="half" idx="16" hasCustomPrompt="1"/>
          </p:nvPr>
        </p:nvSpPr>
        <p:spPr>
          <a:xfrm>
            <a:off x="10198263" y="1993363"/>
            <a:ext cx="1857374" cy="411948"/>
          </a:xfrm>
          <a:prstGeom prst="rect">
            <a:avLst/>
          </a:prstGeom>
          <a:ln>
            <a:solidFill>
              <a:schemeClr val="tx1"/>
            </a:solidFill>
          </a:ln>
        </p:spPr>
        <p:txBody>
          <a:bodyPr anchor="t">
            <a:normAutofit/>
          </a:bodyPr>
          <a:lstStyle>
            <a:lvl1pPr marL="0" indent="0" algn="ctr">
              <a:buClr>
                <a:srgbClr val="990000"/>
              </a:buClr>
              <a:buFont typeface="Arial" panose="020B0604020202020204" pitchFamily="34" charse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 if any</a:t>
            </a:r>
          </a:p>
        </p:txBody>
      </p:sp>
      <p:sp>
        <p:nvSpPr>
          <p:cNvPr id="24" name="Header Buy Side Fee">
            <a:extLst>
              <a:ext uri="{FF2B5EF4-FFF2-40B4-BE49-F238E27FC236}">
                <a16:creationId xmlns:a16="http://schemas.microsoft.com/office/drawing/2014/main" id="{C1F52372-B559-458C-F28F-5FB882513AC6}"/>
              </a:ext>
            </a:extLst>
          </p:cNvPr>
          <p:cNvSpPr txBox="1">
            <a:spLocks noGrp="1" noRot="1" noMove="1" noResize="1" noEditPoints="1" noAdjustHandles="1" noChangeArrowheads="1" noChangeShapeType="1"/>
          </p:cNvSpPr>
          <p:nvPr userDrawn="1"/>
        </p:nvSpPr>
        <p:spPr>
          <a:xfrm>
            <a:off x="8325095" y="1977837"/>
            <a:ext cx="1847604" cy="412743"/>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Buy Side Fee</a:t>
            </a:r>
          </a:p>
        </p:txBody>
      </p:sp>
      <p:sp>
        <p:nvSpPr>
          <p:cNvPr id="19" name="Price/Ft">
            <a:extLst>
              <a:ext uri="{FF2B5EF4-FFF2-40B4-BE49-F238E27FC236}">
                <a16:creationId xmlns:a16="http://schemas.microsoft.com/office/drawing/2014/main" id="{498F8175-D89C-EB73-0B45-1796EC9C3320}"/>
              </a:ext>
            </a:extLst>
          </p:cNvPr>
          <p:cNvSpPr>
            <a:spLocks noGrp="1" noRot="1" noMove="1" noResize="1" noEditPoints="1" noAdjustHandles="1" noChangeArrowheads="1" noChangeShapeType="1"/>
          </p:cNvSpPr>
          <p:nvPr>
            <p:ph type="body" sz="half" idx="13" hasCustomPrompt="1"/>
          </p:nvPr>
        </p:nvSpPr>
        <p:spPr>
          <a:xfrm>
            <a:off x="10198263" y="1435099"/>
            <a:ext cx="1857374" cy="488951"/>
          </a:xfrm>
          <a:prstGeom prst="rect">
            <a:avLst/>
          </a:prstGeom>
          <a:ln>
            <a:solidFill>
              <a:schemeClr val="tx1"/>
            </a:solidFill>
          </a:ln>
        </p:spPr>
        <p:txBody>
          <a:bodyPr anchor="t">
            <a:normAutofit/>
          </a:bodyPr>
          <a:lstStyle>
            <a:lvl1pPr marL="0" indent="0" algn="ctr">
              <a:buClr>
                <a:srgbClr val="990000"/>
              </a:buClr>
              <a:buFont typeface="Arial" panose="020B0604020202020204" pitchFamily="34" charse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Price / Ft</a:t>
            </a:r>
          </a:p>
        </p:txBody>
      </p:sp>
      <p:sp>
        <p:nvSpPr>
          <p:cNvPr id="17" name="Header Price/Ft">
            <a:extLst>
              <a:ext uri="{FF2B5EF4-FFF2-40B4-BE49-F238E27FC236}">
                <a16:creationId xmlns:a16="http://schemas.microsoft.com/office/drawing/2014/main" id="{F37761D9-105A-1439-089C-2BBEB51AA484}"/>
              </a:ext>
            </a:extLst>
          </p:cNvPr>
          <p:cNvSpPr txBox="1">
            <a:spLocks noGrp="1" noRot="1" noMove="1" noResize="1" noEditPoints="1" noAdjustHandles="1" noChangeArrowheads="1" noChangeShapeType="1"/>
          </p:cNvSpPr>
          <p:nvPr userDrawn="1"/>
        </p:nvSpPr>
        <p:spPr>
          <a:xfrm>
            <a:off x="10198264" y="1016000"/>
            <a:ext cx="1857375" cy="412743"/>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Price / Ft</a:t>
            </a:r>
          </a:p>
        </p:txBody>
      </p:sp>
      <p:sp>
        <p:nvSpPr>
          <p:cNvPr id="13" name="Sale Price">
            <a:extLst>
              <a:ext uri="{FF2B5EF4-FFF2-40B4-BE49-F238E27FC236}">
                <a16:creationId xmlns:a16="http://schemas.microsoft.com/office/drawing/2014/main" id="{46C6D386-31F8-FDB0-AA7A-89B5541256E2}"/>
              </a:ext>
            </a:extLst>
          </p:cNvPr>
          <p:cNvSpPr>
            <a:spLocks noGrp="1" noRot="1" noMove="1" noResize="1" noEditPoints="1" noAdjustHandles="1" noChangeArrowheads="1" noChangeShapeType="1"/>
          </p:cNvSpPr>
          <p:nvPr>
            <p:ph type="body" sz="half" idx="11" hasCustomPrompt="1"/>
          </p:nvPr>
        </p:nvSpPr>
        <p:spPr>
          <a:xfrm>
            <a:off x="8315324" y="1435099"/>
            <a:ext cx="1847604" cy="488951"/>
          </a:xfrm>
          <a:prstGeom prst="rect">
            <a:avLst/>
          </a:prstGeom>
          <a:ln>
            <a:solidFill>
              <a:schemeClr val="tx1"/>
            </a:solidFill>
          </a:ln>
        </p:spPr>
        <p:txBody>
          <a:bodyPr anchor="t">
            <a:normAutofit/>
          </a:bodyPr>
          <a:lstStyle>
            <a:lvl1pPr marL="0" indent="0" algn="ctr">
              <a:buClr>
                <a:srgbClr val="990000"/>
              </a:buClr>
              <a:buFont typeface="Arial" panose="020B0604020202020204" pitchFamily="34" charse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Sale Price</a:t>
            </a:r>
          </a:p>
        </p:txBody>
      </p:sp>
      <p:sp>
        <p:nvSpPr>
          <p:cNvPr id="12" name="Header Sale Price">
            <a:extLst>
              <a:ext uri="{FF2B5EF4-FFF2-40B4-BE49-F238E27FC236}">
                <a16:creationId xmlns:a16="http://schemas.microsoft.com/office/drawing/2014/main" id="{91FE786E-E5E2-4DAE-FEC8-945B648E6781}"/>
              </a:ext>
            </a:extLst>
          </p:cNvPr>
          <p:cNvSpPr txBox="1">
            <a:spLocks noGrp="1" noRot="1" noMove="1" noResize="1" noEditPoints="1" noAdjustHandles="1" noChangeArrowheads="1" noChangeShapeType="1"/>
          </p:cNvSpPr>
          <p:nvPr userDrawn="1"/>
        </p:nvSpPr>
        <p:spPr>
          <a:xfrm>
            <a:off x="8315324" y="1016001"/>
            <a:ext cx="1857375" cy="412743"/>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Sale Price</a:t>
            </a:r>
          </a:p>
        </p:txBody>
      </p:sp>
      <p:sp>
        <p:nvSpPr>
          <p:cNvPr id="2" name="Property Name"/>
          <p:cNvSpPr>
            <a:spLocks noGrp="1" noRot="1" noMove="1" noResize="1" noEditPoints="1" noAdjustHandles="1" noChangeArrowheads="1" noChangeShapeType="1"/>
          </p:cNvSpPr>
          <p:nvPr>
            <p:ph type="title" hasCustomPrompt="1"/>
          </p:nvPr>
        </p:nvSpPr>
        <p:spPr>
          <a:xfrm>
            <a:off x="1482723" y="1016001"/>
            <a:ext cx="6699251" cy="679450"/>
          </a:xfrm>
          <a:prstGeom prst="rect">
            <a:avLst/>
          </a:prstGeom>
          <a:ln>
            <a:solidFill>
              <a:schemeClr val="tx1"/>
            </a:solidFill>
          </a:ln>
        </p:spPr>
        <p:txBody>
          <a:bodyPr anchor="t">
            <a:normAutofit/>
          </a:bodyPr>
          <a:lstStyle>
            <a:lvl1pPr algn="ctr">
              <a:defRPr sz="3200" b="0"/>
            </a:lvl1pPr>
          </a:lstStyle>
          <a:p>
            <a:r>
              <a:rPr lang="en-US" dirty="0"/>
              <a:t>Property Name</a:t>
            </a:r>
          </a:p>
        </p:txBody>
      </p:sp>
      <p:sp>
        <p:nvSpPr>
          <p:cNvPr id="3" name="Investment">
            <a:extLst>
              <a:ext uri="{FF2B5EF4-FFF2-40B4-BE49-F238E27FC236}">
                <a16:creationId xmlns:a16="http://schemas.microsoft.com/office/drawing/2014/main" id="{739ACC48-E69E-7FB4-1B0D-547BCDDF773E}"/>
              </a:ext>
            </a:extLst>
          </p:cNvPr>
          <p:cNvSpPr txBox="1">
            <a:spLocks noGrp="1" noRot="1" noMove="1" noResize="1" noEditPoints="1" noAdjustHandles="1" noChangeArrowheads="1" noChangeShapeType="1"/>
          </p:cNvSpPr>
          <p:nvPr userDrawn="1"/>
        </p:nvSpPr>
        <p:spPr>
          <a:xfrm>
            <a:off x="2114551" y="0"/>
            <a:ext cx="6067424" cy="885825"/>
          </a:xfrm>
          <a:prstGeom prst="rect">
            <a:avLst/>
          </a:prstGeom>
          <a:solidFill>
            <a:srgbClr val="C49567"/>
          </a:solidFill>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dirty="0">
                <a:solidFill>
                  <a:schemeClr val="bg1"/>
                </a:solidFill>
              </a:rPr>
              <a:t>Owner / User</a:t>
            </a:r>
          </a:p>
        </p:txBody>
      </p:sp>
    </p:spTree>
    <p:extLst>
      <p:ext uri="{BB962C8B-B14F-4D97-AF65-F5344CB8AC3E}">
        <p14:creationId xmlns:p14="http://schemas.microsoft.com/office/powerpoint/2010/main" val="1319261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3 Large Picture">
    <p:spTree>
      <p:nvGrpSpPr>
        <p:cNvPr id="1" name=""/>
        <p:cNvGrpSpPr/>
        <p:nvPr/>
      </p:nvGrpSpPr>
      <p:grpSpPr>
        <a:xfrm>
          <a:off x="0" y="0"/>
          <a:ext cx="0" cy="0"/>
          <a:chOff x="0" y="0"/>
          <a:chExt cx="0" cy="0"/>
        </a:xfrm>
      </p:grpSpPr>
      <p:sp>
        <p:nvSpPr>
          <p:cNvPr id="23" name="Broker Phone &amp; Email">
            <a:extLst>
              <a:ext uri="{FF2B5EF4-FFF2-40B4-BE49-F238E27FC236}">
                <a16:creationId xmlns:a16="http://schemas.microsoft.com/office/drawing/2014/main" id="{3FC03FF4-9EEF-3820-FA4E-B72CC4BF6465}"/>
              </a:ext>
            </a:extLst>
          </p:cNvPr>
          <p:cNvSpPr>
            <a:spLocks noGrp="1" noRot="1" noMove="1" noResize="1" noEditPoints="1" noAdjustHandles="1" noChangeArrowheads="1" noChangeShapeType="1"/>
          </p:cNvSpPr>
          <p:nvPr>
            <p:ph type="body" sz="half" idx="12" hasCustomPrompt="1"/>
          </p:nvPr>
        </p:nvSpPr>
        <p:spPr>
          <a:xfrm>
            <a:off x="3876678" y="6429385"/>
            <a:ext cx="4305296" cy="333373"/>
          </a:xfrm>
          <a:prstGeom prst="rect">
            <a:avLst/>
          </a:prstGeom>
          <a:ln>
            <a:solidFill>
              <a:schemeClr val="tx1"/>
            </a:solidFill>
          </a:ln>
        </p:spPr>
        <p:txBody>
          <a:bodyPr anchor="t">
            <a:noAutofit/>
          </a:bodyPr>
          <a:lstStyle>
            <a:lvl1pPr marL="0" indent="0" algn="l">
              <a:spcAft>
                <a:spcPts val="0"/>
              </a:spcAft>
              <a:buClr>
                <a:srgbClr val="990000"/>
              </a:buClr>
              <a:buFont typeface="Arial" panose="020B0604020202020204" pitchFamily="34" charse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Broker Phone Number &amp; Broker Email Address</a:t>
            </a:r>
          </a:p>
        </p:txBody>
      </p:sp>
      <p:sp>
        <p:nvSpPr>
          <p:cNvPr id="24" name="Broker Name &amp; Company">
            <a:extLst>
              <a:ext uri="{FF2B5EF4-FFF2-40B4-BE49-F238E27FC236}">
                <a16:creationId xmlns:a16="http://schemas.microsoft.com/office/drawing/2014/main" id="{3AF52FA8-06A1-BDB2-288D-52ED3215EF79}"/>
              </a:ext>
            </a:extLst>
          </p:cNvPr>
          <p:cNvSpPr>
            <a:spLocks noGrp="1" noRot="1" noMove="1" noResize="1" noEditPoints="1" noAdjustHandles="1" noChangeArrowheads="1" noChangeShapeType="1"/>
          </p:cNvSpPr>
          <p:nvPr>
            <p:ph type="body" sz="half" idx="10" hasCustomPrompt="1"/>
          </p:nvPr>
        </p:nvSpPr>
        <p:spPr>
          <a:xfrm>
            <a:off x="3876678" y="6102379"/>
            <a:ext cx="4305296" cy="333373"/>
          </a:xfrm>
          <a:prstGeom prst="rect">
            <a:avLst/>
          </a:prstGeom>
          <a:ln>
            <a:solidFill>
              <a:schemeClr val="tx1"/>
            </a:solidFill>
          </a:ln>
        </p:spPr>
        <p:txBody>
          <a:bodyPr anchor="t">
            <a:noAutofit/>
          </a:bodyPr>
          <a:lstStyle>
            <a:lvl1pPr marL="0" indent="0" algn="l">
              <a:spcAft>
                <a:spcPts val="0"/>
              </a:spcAft>
              <a:buClr>
                <a:srgbClr val="990000"/>
              </a:buClr>
              <a:buFont typeface="Arial" panose="020B0604020202020204" pitchFamily="34" charse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Broker Name &amp; Company</a:t>
            </a:r>
          </a:p>
        </p:txBody>
      </p:sp>
      <p:sp>
        <p:nvSpPr>
          <p:cNvPr id="25" name="Company Logo">
            <a:extLst>
              <a:ext uri="{FF2B5EF4-FFF2-40B4-BE49-F238E27FC236}">
                <a16:creationId xmlns:a16="http://schemas.microsoft.com/office/drawing/2014/main" id="{5843A05F-7005-6BA4-F34D-A69F24DA6AF1}"/>
              </a:ext>
            </a:extLst>
          </p:cNvPr>
          <p:cNvSpPr>
            <a:spLocks noGrp="1" noRot="1" noMove="1" noResize="1" noEditPoints="1" noAdjustHandles="1" noChangeArrowheads="1" noChangeShapeType="1"/>
          </p:cNvSpPr>
          <p:nvPr>
            <p:ph type="pic" sz="quarter" idx="21" hasCustomPrompt="1"/>
          </p:nvPr>
        </p:nvSpPr>
        <p:spPr>
          <a:xfrm>
            <a:off x="2781125" y="6102379"/>
            <a:ext cx="1095551" cy="648561"/>
          </a:xfrm>
          <a:prstGeom prst="rect">
            <a:avLst/>
          </a:prstGeom>
        </p:spPr>
        <p:txBody>
          <a:bodyPr/>
          <a:lstStyle>
            <a:lvl1pPr marL="0" indent="0">
              <a:buNone/>
              <a:defRPr sz="1600"/>
            </a:lvl1pPr>
          </a:lstStyle>
          <a:p>
            <a:r>
              <a:rPr lang="en-US" dirty="0"/>
              <a:t>Company logo</a:t>
            </a:r>
          </a:p>
        </p:txBody>
      </p:sp>
      <p:sp>
        <p:nvSpPr>
          <p:cNvPr id="18" name="QR Code">
            <a:extLst>
              <a:ext uri="{FF2B5EF4-FFF2-40B4-BE49-F238E27FC236}">
                <a16:creationId xmlns:a16="http://schemas.microsoft.com/office/drawing/2014/main" id="{AA658A5E-02CF-141D-3EDD-4FFCAD172E59}"/>
              </a:ext>
            </a:extLst>
          </p:cNvPr>
          <p:cNvSpPr>
            <a:spLocks noGrp="1" noRot="1" noMove="1" noResize="1" noEditPoints="1" noAdjustHandles="1" noChangeArrowheads="1" noChangeShapeType="1"/>
          </p:cNvSpPr>
          <p:nvPr>
            <p:ph type="pic" sz="quarter" idx="20" hasCustomPrompt="1"/>
          </p:nvPr>
        </p:nvSpPr>
        <p:spPr>
          <a:xfrm>
            <a:off x="80454" y="5554639"/>
            <a:ext cx="970423" cy="1208119"/>
          </a:xfrm>
          <a:prstGeom prst="rect">
            <a:avLst/>
          </a:prstGeom>
        </p:spPr>
        <p:txBody>
          <a:bodyPr/>
          <a:lstStyle>
            <a:lvl1pPr marL="0" indent="0">
              <a:buNone/>
              <a:defRPr sz="1200"/>
            </a:lvl1pPr>
          </a:lstStyle>
          <a:p>
            <a:r>
              <a:rPr lang="en-US" dirty="0"/>
              <a:t>Add a QR Code if you want to link to something.</a:t>
            </a:r>
          </a:p>
        </p:txBody>
      </p:sp>
      <p:sp>
        <p:nvSpPr>
          <p:cNvPr id="4" name="Highlights"/>
          <p:cNvSpPr>
            <a:spLocks noGrp="1" noRot="1" noMove="1" noResize="1" noEditPoints="1" noAdjustHandles="1" noChangeArrowheads="1" noChangeShapeType="1"/>
          </p:cNvSpPr>
          <p:nvPr>
            <p:ph type="body" sz="half" idx="2" hasCustomPrompt="1"/>
          </p:nvPr>
        </p:nvSpPr>
        <p:spPr>
          <a:xfrm>
            <a:off x="8315323" y="2473319"/>
            <a:ext cx="3740315" cy="4289439"/>
          </a:xfrm>
          <a:prstGeom prst="rect">
            <a:avLst/>
          </a:prstGeom>
          <a:ln>
            <a:solidFill>
              <a:schemeClr val="tx1"/>
            </a:solidFill>
          </a:ln>
        </p:spPr>
        <p:txBody>
          <a:bodyPr anchor="t">
            <a:normAutofit/>
          </a:bodyPr>
          <a:lstStyle>
            <a:lvl1pPr marL="285750" indent="-285750" algn="l">
              <a:spcAft>
                <a:spcPts val="0"/>
              </a:spcAft>
              <a:buClr>
                <a:srgbClr val="990000"/>
              </a:buClr>
              <a:buFont typeface="Arial" panose="020B0604020202020204" pitchFamily="34" charset="0"/>
              <a:buChar char="•"/>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additional highlights like owner motivation, vacancy, traffic counts, capital improvements made to the property, owner financing, additional income, ideal buyer, </a:t>
            </a:r>
            <a:r>
              <a:rPr lang="en-US"/>
              <a:t>financing details, etc</a:t>
            </a:r>
            <a:r>
              <a:rPr lang="en-US" dirty="0"/>
              <a:t>. </a:t>
            </a:r>
          </a:p>
        </p:txBody>
      </p:sp>
      <p:sp>
        <p:nvSpPr>
          <p:cNvPr id="8" name="Header Highlights">
            <a:extLst>
              <a:ext uri="{FF2B5EF4-FFF2-40B4-BE49-F238E27FC236}">
                <a16:creationId xmlns:a16="http://schemas.microsoft.com/office/drawing/2014/main" id="{770F030C-9E36-612A-22D0-9EEBB9F4444E}"/>
              </a:ext>
            </a:extLst>
          </p:cNvPr>
          <p:cNvSpPr txBox="1">
            <a:spLocks noGrp="1" noRot="1" noMove="1" noResize="1" noEditPoints="1" noAdjustHandles="1" noChangeArrowheads="1" noChangeShapeType="1"/>
          </p:cNvSpPr>
          <p:nvPr userDrawn="1"/>
        </p:nvSpPr>
        <p:spPr>
          <a:xfrm>
            <a:off x="8315323" y="2060575"/>
            <a:ext cx="3740315" cy="412744"/>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Property Highlights</a:t>
            </a:r>
          </a:p>
        </p:txBody>
      </p:sp>
      <p:sp>
        <p:nvSpPr>
          <p:cNvPr id="19" name="Price/Ft">
            <a:extLst>
              <a:ext uri="{FF2B5EF4-FFF2-40B4-BE49-F238E27FC236}">
                <a16:creationId xmlns:a16="http://schemas.microsoft.com/office/drawing/2014/main" id="{498F8175-D89C-EB73-0B45-1796EC9C3320}"/>
              </a:ext>
            </a:extLst>
          </p:cNvPr>
          <p:cNvSpPr>
            <a:spLocks noGrp="1" noRot="1" noMove="1" noResize="1" noEditPoints="1" noAdjustHandles="1" noChangeArrowheads="1" noChangeShapeType="1"/>
          </p:cNvSpPr>
          <p:nvPr>
            <p:ph type="body" sz="half" idx="13" hasCustomPrompt="1"/>
          </p:nvPr>
        </p:nvSpPr>
        <p:spPr>
          <a:xfrm>
            <a:off x="10198263" y="1435099"/>
            <a:ext cx="1857376" cy="488951"/>
          </a:xfrm>
          <a:prstGeom prst="rect">
            <a:avLst/>
          </a:prstGeom>
          <a:ln>
            <a:solidFill>
              <a:schemeClr val="tx1"/>
            </a:solidFill>
          </a:ln>
        </p:spPr>
        <p:txBody>
          <a:bodyPr anchor="t">
            <a:normAutofit/>
          </a:bodyPr>
          <a:lstStyle>
            <a:lvl1pPr marL="0" indent="0" algn="ctr">
              <a:buClr>
                <a:srgbClr val="990000"/>
              </a:buClr>
              <a:buFont typeface="Arial" panose="020B0604020202020204" pitchFamily="34" charse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Price / Ft</a:t>
            </a:r>
          </a:p>
        </p:txBody>
      </p:sp>
      <p:sp>
        <p:nvSpPr>
          <p:cNvPr id="17" name="Header Price/Ft">
            <a:extLst>
              <a:ext uri="{FF2B5EF4-FFF2-40B4-BE49-F238E27FC236}">
                <a16:creationId xmlns:a16="http://schemas.microsoft.com/office/drawing/2014/main" id="{F37761D9-105A-1439-089C-2BBEB51AA484}"/>
              </a:ext>
            </a:extLst>
          </p:cNvPr>
          <p:cNvSpPr txBox="1">
            <a:spLocks noGrp="1" noRot="1" noMove="1" noResize="1" noEditPoints="1" noAdjustHandles="1" noChangeArrowheads="1" noChangeShapeType="1"/>
          </p:cNvSpPr>
          <p:nvPr userDrawn="1"/>
        </p:nvSpPr>
        <p:spPr>
          <a:xfrm>
            <a:off x="10198264" y="1016000"/>
            <a:ext cx="1857375" cy="412743"/>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Price / Ft</a:t>
            </a:r>
          </a:p>
        </p:txBody>
      </p:sp>
      <p:sp>
        <p:nvSpPr>
          <p:cNvPr id="13" name="Sale Price">
            <a:extLst>
              <a:ext uri="{FF2B5EF4-FFF2-40B4-BE49-F238E27FC236}">
                <a16:creationId xmlns:a16="http://schemas.microsoft.com/office/drawing/2014/main" id="{46C6D386-31F8-FDB0-AA7A-89B5541256E2}"/>
              </a:ext>
            </a:extLst>
          </p:cNvPr>
          <p:cNvSpPr>
            <a:spLocks noGrp="1" noRot="1" noMove="1" noResize="1" noEditPoints="1" noAdjustHandles="1" noChangeArrowheads="1" noChangeShapeType="1"/>
          </p:cNvSpPr>
          <p:nvPr>
            <p:ph type="body" sz="half" idx="11" hasCustomPrompt="1"/>
          </p:nvPr>
        </p:nvSpPr>
        <p:spPr>
          <a:xfrm>
            <a:off x="8315324" y="1435099"/>
            <a:ext cx="1857376" cy="488951"/>
          </a:xfrm>
          <a:prstGeom prst="rect">
            <a:avLst/>
          </a:prstGeom>
          <a:ln>
            <a:solidFill>
              <a:schemeClr val="tx1"/>
            </a:solidFill>
          </a:ln>
        </p:spPr>
        <p:txBody>
          <a:bodyPr anchor="t">
            <a:normAutofit/>
          </a:bodyPr>
          <a:lstStyle>
            <a:lvl1pPr marL="0" indent="0" algn="ctr">
              <a:buClr>
                <a:srgbClr val="990000"/>
              </a:buClr>
              <a:buFont typeface="Arial" panose="020B0604020202020204" pitchFamily="34" charse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Sale Price</a:t>
            </a:r>
          </a:p>
        </p:txBody>
      </p:sp>
      <p:sp>
        <p:nvSpPr>
          <p:cNvPr id="12" name="Header Sale Price">
            <a:extLst>
              <a:ext uri="{FF2B5EF4-FFF2-40B4-BE49-F238E27FC236}">
                <a16:creationId xmlns:a16="http://schemas.microsoft.com/office/drawing/2014/main" id="{91FE786E-E5E2-4DAE-FEC8-945B648E6781}"/>
              </a:ext>
            </a:extLst>
          </p:cNvPr>
          <p:cNvSpPr txBox="1">
            <a:spLocks noGrp="1" noRot="1" noMove="1" noResize="1" noEditPoints="1" noAdjustHandles="1" noChangeArrowheads="1" noChangeShapeType="1"/>
          </p:cNvSpPr>
          <p:nvPr userDrawn="1"/>
        </p:nvSpPr>
        <p:spPr>
          <a:xfrm>
            <a:off x="8315324" y="1016001"/>
            <a:ext cx="1857375" cy="412743"/>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Sale Price</a:t>
            </a:r>
          </a:p>
        </p:txBody>
      </p:sp>
      <p:sp>
        <p:nvSpPr>
          <p:cNvPr id="22" name="Land Size">
            <a:extLst>
              <a:ext uri="{FF2B5EF4-FFF2-40B4-BE49-F238E27FC236}">
                <a16:creationId xmlns:a16="http://schemas.microsoft.com/office/drawing/2014/main" id="{0A51A82C-F33A-9FAC-9E05-6BB39F3430FB}"/>
              </a:ext>
            </a:extLst>
          </p:cNvPr>
          <p:cNvSpPr>
            <a:spLocks noGrp="1" noRot="1" noMove="1" noResize="1" noEditPoints="1" noAdjustHandles="1" noChangeArrowheads="1" noChangeShapeType="1"/>
          </p:cNvSpPr>
          <p:nvPr>
            <p:ph type="body" sz="half" idx="15" hasCustomPrompt="1"/>
          </p:nvPr>
        </p:nvSpPr>
        <p:spPr>
          <a:xfrm>
            <a:off x="6585075" y="5451479"/>
            <a:ext cx="1596900" cy="411948"/>
          </a:xfrm>
          <a:prstGeom prst="rect">
            <a:avLst/>
          </a:prstGeom>
          <a:ln>
            <a:solidFill>
              <a:schemeClr val="tx1"/>
            </a:solidFill>
          </a:ln>
        </p:spPr>
        <p:txBody>
          <a:bodyPr anchor="t">
            <a:normAutofit/>
          </a:bodyPr>
          <a:lstStyle>
            <a:lvl1pPr marL="0" indent="0" algn="ctr">
              <a:buClr>
                <a:srgbClr val="990000"/>
              </a:buClr>
              <a:buFont typeface="Arial" panose="020B0604020202020204" pitchFamily="34" charse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If any</a:t>
            </a:r>
          </a:p>
        </p:txBody>
      </p:sp>
      <p:sp>
        <p:nvSpPr>
          <p:cNvPr id="21" name="Header Land Size">
            <a:extLst>
              <a:ext uri="{FF2B5EF4-FFF2-40B4-BE49-F238E27FC236}">
                <a16:creationId xmlns:a16="http://schemas.microsoft.com/office/drawing/2014/main" id="{FC47A2B5-3817-CD53-DC52-2613B85C1853}"/>
              </a:ext>
            </a:extLst>
          </p:cNvPr>
          <p:cNvSpPr txBox="1">
            <a:spLocks noGrp="1" noRot="1" noMove="1" noResize="1" noEditPoints="1" noAdjustHandles="1" noChangeArrowheads="1" noChangeShapeType="1"/>
          </p:cNvSpPr>
          <p:nvPr userDrawn="1"/>
        </p:nvSpPr>
        <p:spPr>
          <a:xfrm>
            <a:off x="5035590" y="5450684"/>
            <a:ext cx="1549484" cy="412743"/>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Land Size</a:t>
            </a:r>
          </a:p>
        </p:txBody>
      </p:sp>
      <p:sp>
        <p:nvSpPr>
          <p:cNvPr id="20" name="Square Feet">
            <a:extLst>
              <a:ext uri="{FF2B5EF4-FFF2-40B4-BE49-F238E27FC236}">
                <a16:creationId xmlns:a16="http://schemas.microsoft.com/office/drawing/2014/main" id="{4390803A-3DB7-E4EF-02C7-3830479A0854}"/>
              </a:ext>
            </a:extLst>
          </p:cNvPr>
          <p:cNvSpPr>
            <a:spLocks noGrp="1" noRot="1" noMove="1" noResize="1" noEditPoints="1" noAdjustHandles="1" noChangeArrowheads="1" noChangeShapeType="1"/>
          </p:cNvSpPr>
          <p:nvPr>
            <p:ph type="body" sz="half" idx="14" hasCustomPrompt="1"/>
          </p:nvPr>
        </p:nvSpPr>
        <p:spPr>
          <a:xfrm>
            <a:off x="3355891" y="5451480"/>
            <a:ext cx="1549484" cy="411948"/>
          </a:xfrm>
          <a:prstGeom prst="rect">
            <a:avLst/>
          </a:prstGeom>
          <a:ln>
            <a:solidFill>
              <a:schemeClr val="tx1"/>
            </a:solidFill>
          </a:ln>
        </p:spPr>
        <p:txBody>
          <a:bodyPr anchor="t">
            <a:normAutofit/>
          </a:bodyPr>
          <a:lstStyle>
            <a:lvl1pPr marL="0" indent="0" algn="ctr">
              <a:buClr>
                <a:srgbClr val="990000"/>
              </a:buClr>
              <a:buFont typeface="Arial" panose="020B0604020202020204" pitchFamily="34" charse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Square Feet</a:t>
            </a:r>
          </a:p>
        </p:txBody>
      </p:sp>
      <p:sp>
        <p:nvSpPr>
          <p:cNvPr id="16" name="Header Building Size">
            <a:extLst>
              <a:ext uri="{FF2B5EF4-FFF2-40B4-BE49-F238E27FC236}">
                <a16:creationId xmlns:a16="http://schemas.microsoft.com/office/drawing/2014/main" id="{3DA03520-A197-6F59-4DFA-EB968C186B78}"/>
              </a:ext>
            </a:extLst>
          </p:cNvPr>
          <p:cNvSpPr txBox="1">
            <a:spLocks noGrp="1" noRot="1" noMove="1" noResize="1" noEditPoints="1" noAdjustHandles="1" noChangeArrowheads="1" noChangeShapeType="1"/>
          </p:cNvSpPr>
          <p:nvPr userDrawn="1"/>
        </p:nvSpPr>
        <p:spPr>
          <a:xfrm>
            <a:off x="1482723" y="5450684"/>
            <a:ext cx="1873168" cy="412743"/>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Building Size</a:t>
            </a:r>
          </a:p>
        </p:txBody>
      </p:sp>
      <p:sp>
        <p:nvSpPr>
          <p:cNvPr id="14" name="Picture"/>
          <p:cNvSpPr>
            <a:spLocks noGrp="1" noRot="1" noChangeAspect="1" noMove="1" noResize="1" noEditPoints="1" noAdjustHandles="1" noChangeArrowheads="1" noChangeShapeType="1"/>
          </p:cNvSpPr>
          <p:nvPr>
            <p:ph type="pic" idx="1"/>
          </p:nvPr>
        </p:nvSpPr>
        <p:spPr>
          <a:xfrm>
            <a:off x="1482722" y="1752599"/>
            <a:ext cx="6699252" cy="3638551"/>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 name="Property Name"/>
          <p:cNvSpPr>
            <a:spLocks noGrp="1" noRot="1" noMove="1" noResize="1" noEditPoints="1" noAdjustHandles="1" noChangeArrowheads="1" noChangeShapeType="1"/>
          </p:cNvSpPr>
          <p:nvPr>
            <p:ph type="title" hasCustomPrompt="1"/>
          </p:nvPr>
        </p:nvSpPr>
        <p:spPr>
          <a:xfrm>
            <a:off x="1482723" y="1016001"/>
            <a:ext cx="6699251" cy="679450"/>
          </a:xfrm>
          <a:prstGeom prst="rect">
            <a:avLst/>
          </a:prstGeom>
          <a:ln>
            <a:solidFill>
              <a:schemeClr val="tx1"/>
            </a:solidFill>
          </a:ln>
        </p:spPr>
        <p:txBody>
          <a:bodyPr anchor="t">
            <a:normAutofit/>
          </a:bodyPr>
          <a:lstStyle>
            <a:lvl1pPr algn="ctr">
              <a:defRPr sz="3200" b="0"/>
            </a:lvl1pPr>
          </a:lstStyle>
          <a:p>
            <a:r>
              <a:rPr lang="en-US" dirty="0"/>
              <a:t>Property Name</a:t>
            </a:r>
          </a:p>
        </p:txBody>
      </p:sp>
      <p:sp>
        <p:nvSpPr>
          <p:cNvPr id="3" name="Investment">
            <a:extLst>
              <a:ext uri="{FF2B5EF4-FFF2-40B4-BE49-F238E27FC236}">
                <a16:creationId xmlns:a16="http://schemas.microsoft.com/office/drawing/2014/main" id="{739ACC48-E69E-7FB4-1B0D-547BCDDF773E}"/>
              </a:ext>
            </a:extLst>
          </p:cNvPr>
          <p:cNvSpPr txBox="1">
            <a:spLocks noGrp="1" noRot="1" noMove="1" noResize="1" noEditPoints="1" noAdjustHandles="1" noChangeArrowheads="1" noChangeShapeType="1"/>
          </p:cNvSpPr>
          <p:nvPr userDrawn="1"/>
        </p:nvSpPr>
        <p:spPr>
          <a:xfrm>
            <a:off x="2114551" y="0"/>
            <a:ext cx="6067424" cy="885825"/>
          </a:xfrm>
          <a:prstGeom prst="rect">
            <a:avLst/>
          </a:prstGeom>
          <a:solidFill>
            <a:srgbClr val="C49567"/>
          </a:solidFill>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dirty="0">
                <a:solidFill>
                  <a:schemeClr val="bg1"/>
                </a:solidFill>
              </a:rPr>
              <a:t>Owner / User</a:t>
            </a:r>
          </a:p>
        </p:txBody>
      </p:sp>
    </p:spTree>
    <p:extLst>
      <p:ext uri="{BB962C8B-B14F-4D97-AF65-F5344CB8AC3E}">
        <p14:creationId xmlns:p14="http://schemas.microsoft.com/office/powerpoint/2010/main" val="1963206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4 Additional Pictures">
    <p:spTree>
      <p:nvGrpSpPr>
        <p:cNvPr id="1" name=""/>
        <p:cNvGrpSpPr/>
        <p:nvPr/>
      </p:nvGrpSpPr>
      <p:grpSpPr>
        <a:xfrm>
          <a:off x="0" y="0"/>
          <a:ext cx="0" cy="0"/>
          <a:chOff x="0" y="0"/>
          <a:chExt cx="0" cy="0"/>
        </a:xfrm>
      </p:grpSpPr>
      <p:sp>
        <p:nvSpPr>
          <p:cNvPr id="10" name="Broker Phone &amp; Email">
            <a:extLst>
              <a:ext uri="{FF2B5EF4-FFF2-40B4-BE49-F238E27FC236}">
                <a16:creationId xmlns:a16="http://schemas.microsoft.com/office/drawing/2014/main" id="{F711117D-72CC-BCEC-9416-73AA8154AA06}"/>
              </a:ext>
            </a:extLst>
          </p:cNvPr>
          <p:cNvSpPr>
            <a:spLocks noGrp="1" noRot="1" noMove="1" noResize="1" noEditPoints="1" noAdjustHandles="1" noChangeArrowheads="1" noChangeShapeType="1"/>
          </p:cNvSpPr>
          <p:nvPr>
            <p:ph type="body" sz="half" idx="12" hasCustomPrompt="1"/>
          </p:nvPr>
        </p:nvSpPr>
        <p:spPr>
          <a:xfrm>
            <a:off x="3876678" y="6429385"/>
            <a:ext cx="4305296" cy="333373"/>
          </a:xfrm>
          <a:prstGeom prst="rect">
            <a:avLst/>
          </a:prstGeom>
          <a:ln>
            <a:solidFill>
              <a:schemeClr val="tx1"/>
            </a:solidFill>
          </a:ln>
        </p:spPr>
        <p:txBody>
          <a:bodyPr anchor="t">
            <a:noAutofit/>
          </a:bodyPr>
          <a:lstStyle>
            <a:lvl1pPr marL="0" indent="0" algn="l">
              <a:spcAft>
                <a:spcPts val="0"/>
              </a:spcAft>
              <a:buClr>
                <a:srgbClr val="990000"/>
              </a:buClr>
              <a:buFont typeface="Arial" panose="020B0604020202020204" pitchFamily="34" charse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Broker Phone Number &amp; Broker Email Address</a:t>
            </a:r>
          </a:p>
        </p:txBody>
      </p:sp>
      <p:sp>
        <p:nvSpPr>
          <p:cNvPr id="11" name="Broker Name &amp; Company">
            <a:extLst>
              <a:ext uri="{FF2B5EF4-FFF2-40B4-BE49-F238E27FC236}">
                <a16:creationId xmlns:a16="http://schemas.microsoft.com/office/drawing/2014/main" id="{E03F9E1C-0FBB-F04F-6C9B-95A6393062EF}"/>
              </a:ext>
            </a:extLst>
          </p:cNvPr>
          <p:cNvSpPr>
            <a:spLocks noGrp="1" noRot="1" noMove="1" noResize="1" noEditPoints="1" noAdjustHandles="1" noChangeArrowheads="1" noChangeShapeType="1"/>
          </p:cNvSpPr>
          <p:nvPr>
            <p:ph type="body" sz="half" idx="10" hasCustomPrompt="1"/>
          </p:nvPr>
        </p:nvSpPr>
        <p:spPr>
          <a:xfrm>
            <a:off x="3876678" y="6102379"/>
            <a:ext cx="4305296" cy="333373"/>
          </a:xfrm>
          <a:prstGeom prst="rect">
            <a:avLst/>
          </a:prstGeom>
          <a:ln>
            <a:solidFill>
              <a:schemeClr val="tx1"/>
            </a:solidFill>
          </a:ln>
        </p:spPr>
        <p:txBody>
          <a:bodyPr anchor="t">
            <a:noAutofit/>
          </a:bodyPr>
          <a:lstStyle>
            <a:lvl1pPr marL="0" indent="0" algn="l">
              <a:spcAft>
                <a:spcPts val="0"/>
              </a:spcAft>
              <a:buClr>
                <a:srgbClr val="990000"/>
              </a:buClr>
              <a:buFont typeface="Arial" panose="020B0604020202020204" pitchFamily="34" charse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Broker Name &amp; Company</a:t>
            </a:r>
          </a:p>
        </p:txBody>
      </p:sp>
      <p:sp>
        <p:nvSpPr>
          <p:cNvPr id="18" name="Company Logo">
            <a:extLst>
              <a:ext uri="{FF2B5EF4-FFF2-40B4-BE49-F238E27FC236}">
                <a16:creationId xmlns:a16="http://schemas.microsoft.com/office/drawing/2014/main" id="{A83C7D0A-3DD1-8D84-7018-12A26AADAFBB}"/>
              </a:ext>
            </a:extLst>
          </p:cNvPr>
          <p:cNvSpPr>
            <a:spLocks noGrp="1" noRot="1" noMove="1" noResize="1" noEditPoints="1" noAdjustHandles="1" noChangeArrowheads="1" noChangeShapeType="1"/>
          </p:cNvSpPr>
          <p:nvPr>
            <p:ph type="pic" sz="quarter" idx="21" hasCustomPrompt="1"/>
          </p:nvPr>
        </p:nvSpPr>
        <p:spPr>
          <a:xfrm>
            <a:off x="2781125" y="6102379"/>
            <a:ext cx="1095551" cy="648561"/>
          </a:xfrm>
          <a:prstGeom prst="rect">
            <a:avLst/>
          </a:prstGeom>
        </p:spPr>
        <p:txBody>
          <a:bodyPr/>
          <a:lstStyle>
            <a:lvl1pPr marL="0" indent="0">
              <a:buNone/>
              <a:defRPr sz="1600"/>
            </a:lvl1pPr>
          </a:lstStyle>
          <a:p>
            <a:r>
              <a:rPr lang="en-US" dirty="0"/>
              <a:t>Company logo</a:t>
            </a:r>
          </a:p>
        </p:txBody>
      </p:sp>
      <p:sp>
        <p:nvSpPr>
          <p:cNvPr id="7" name="QR Code">
            <a:extLst>
              <a:ext uri="{FF2B5EF4-FFF2-40B4-BE49-F238E27FC236}">
                <a16:creationId xmlns:a16="http://schemas.microsoft.com/office/drawing/2014/main" id="{996F546D-A182-A4BD-A733-3F744D1128CD}"/>
              </a:ext>
            </a:extLst>
          </p:cNvPr>
          <p:cNvSpPr>
            <a:spLocks noGrp="1" noRot="1" noMove="1" noResize="1" noEditPoints="1" noAdjustHandles="1" noChangeArrowheads="1" noChangeShapeType="1"/>
          </p:cNvSpPr>
          <p:nvPr>
            <p:ph type="pic" sz="quarter" idx="20" hasCustomPrompt="1"/>
          </p:nvPr>
        </p:nvSpPr>
        <p:spPr>
          <a:xfrm>
            <a:off x="80454" y="5554639"/>
            <a:ext cx="970423" cy="1208119"/>
          </a:xfrm>
          <a:prstGeom prst="rect">
            <a:avLst/>
          </a:prstGeom>
        </p:spPr>
        <p:txBody>
          <a:bodyPr/>
          <a:lstStyle>
            <a:lvl1pPr marL="0" indent="0">
              <a:buNone/>
              <a:defRPr sz="1200"/>
            </a:lvl1pPr>
          </a:lstStyle>
          <a:p>
            <a:r>
              <a:rPr lang="en-US" dirty="0"/>
              <a:t>Add a QR Code if you want to link to something.</a:t>
            </a:r>
          </a:p>
        </p:txBody>
      </p:sp>
      <p:sp>
        <p:nvSpPr>
          <p:cNvPr id="5" name="Picture 3">
            <a:extLst>
              <a:ext uri="{FF2B5EF4-FFF2-40B4-BE49-F238E27FC236}">
                <a16:creationId xmlns:a16="http://schemas.microsoft.com/office/drawing/2014/main" id="{1EF581D1-6CAF-59B4-0205-7EA8962895F4}"/>
              </a:ext>
            </a:extLst>
          </p:cNvPr>
          <p:cNvSpPr>
            <a:spLocks noGrp="1" noRot="1" noChangeAspect="1" noMove="1" noResize="1" noEditPoints="1" noAdjustHandles="1" noChangeArrowheads="1" noChangeShapeType="1"/>
          </p:cNvSpPr>
          <p:nvPr>
            <p:ph type="pic" idx="14" hasCustomPrompt="1"/>
          </p:nvPr>
        </p:nvSpPr>
        <p:spPr>
          <a:xfrm>
            <a:off x="8334374" y="2031998"/>
            <a:ext cx="3721265" cy="473076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 3</a:t>
            </a:r>
          </a:p>
        </p:txBody>
      </p:sp>
      <p:sp>
        <p:nvSpPr>
          <p:cNvPr id="19" name="Price/Ft">
            <a:extLst>
              <a:ext uri="{FF2B5EF4-FFF2-40B4-BE49-F238E27FC236}">
                <a16:creationId xmlns:a16="http://schemas.microsoft.com/office/drawing/2014/main" id="{498F8175-D89C-EB73-0B45-1796EC9C3320}"/>
              </a:ext>
            </a:extLst>
          </p:cNvPr>
          <p:cNvSpPr>
            <a:spLocks noGrp="1" noRot="1" noMove="1" noResize="1" noEditPoints="1" noAdjustHandles="1" noChangeArrowheads="1" noChangeShapeType="1"/>
          </p:cNvSpPr>
          <p:nvPr>
            <p:ph type="body" sz="half" idx="13" hasCustomPrompt="1"/>
          </p:nvPr>
        </p:nvSpPr>
        <p:spPr>
          <a:xfrm>
            <a:off x="10198263" y="1435099"/>
            <a:ext cx="1857376" cy="488951"/>
          </a:xfrm>
          <a:prstGeom prst="rect">
            <a:avLst/>
          </a:prstGeom>
          <a:ln>
            <a:solidFill>
              <a:schemeClr val="tx1"/>
            </a:solidFill>
          </a:ln>
        </p:spPr>
        <p:txBody>
          <a:bodyPr anchor="t">
            <a:normAutofit/>
          </a:bodyPr>
          <a:lstStyle>
            <a:lvl1pPr marL="0" indent="0" algn="ctr">
              <a:buClr>
                <a:srgbClr val="990000"/>
              </a:buClr>
              <a:buFont typeface="Arial" panose="020B0604020202020204" pitchFamily="34" charse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Price / Ft</a:t>
            </a:r>
          </a:p>
        </p:txBody>
      </p:sp>
      <p:sp>
        <p:nvSpPr>
          <p:cNvPr id="17" name="Header Price/Ft">
            <a:extLst>
              <a:ext uri="{FF2B5EF4-FFF2-40B4-BE49-F238E27FC236}">
                <a16:creationId xmlns:a16="http://schemas.microsoft.com/office/drawing/2014/main" id="{F37761D9-105A-1439-089C-2BBEB51AA484}"/>
              </a:ext>
            </a:extLst>
          </p:cNvPr>
          <p:cNvSpPr txBox="1">
            <a:spLocks noGrp="1" noRot="1" noMove="1" noResize="1" noEditPoints="1" noAdjustHandles="1" noChangeArrowheads="1" noChangeShapeType="1"/>
          </p:cNvSpPr>
          <p:nvPr userDrawn="1"/>
        </p:nvSpPr>
        <p:spPr>
          <a:xfrm>
            <a:off x="10198264" y="1016000"/>
            <a:ext cx="1857375" cy="412743"/>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Price / Ft</a:t>
            </a:r>
          </a:p>
        </p:txBody>
      </p:sp>
      <p:sp>
        <p:nvSpPr>
          <p:cNvPr id="13" name="Sale Price">
            <a:extLst>
              <a:ext uri="{FF2B5EF4-FFF2-40B4-BE49-F238E27FC236}">
                <a16:creationId xmlns:a16="http://schemas.microsoft.com/office/drawing/2014/main" id="{46C6D386-31F8-FDB0-AA7A-89B5541256E2}"/>
              </a:ext>
            </a:extLst>
          </p:cNvPr>
          <p:cNvSpPr>
            <a:spLocks noGrp="1" noRot="1" noMove="1" noResize="1" noEditPoints="1" noAdjustHandles="1" noChangeArrowheads="1" noChangeShapeType="1"/>
          </p:cNvSpPr>
          <p:nvPr>
            <p:ph type="body" sz="half" idx="11" hasCustomPrompt="1"/>
          </p:nvPr>
        </p:nvSpPr>
        <p:spPr>
          <a:xfrm>
            <a:off x="8315324" y="1435099"/>
            <a:ext cx="1857376" cy="488951"/>
          </a:xfrm>
          <a:prstGeom prst="rect">
            <a:avLst/>
          </a:prstGeom>
          <a:ln>
            <a:solidFill>
              <a:schemeClr val="tx1"/>
            </a:solidFill>
          </a:ln>
        </p:spPr>
        <p:txBody>
          <a:bodyPr anchor="t">
            <a:normAutofit/>
          </a:bodyPr>
          <a:lstStyle>
            <a:lvl1pPr marL="0" indent="0" algn="ctr">
              <a:buClr>
                <a:srgbClr val="990000"/>
              </a:buClr>
              <a:buFont typeface="Arial" panose="020B0604020202020204" pitchFamily="34" charse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Sale Price</a:t>
            </a:r>
          </a:p>
        </p:txBody>
      </p:sp>
      <p:sp>
        <p:nvSpPr>
          <p:cNvPr id="12" name="Header Sale Price">
            <a:extLst>
              <a:ext uri="{FF2B5EF4-FFF2-40B4-BE49-F238E27FC236}">
                <a16:creationId xmlns:a16="http://schemas.microsoft.com/office/drawing/2014/main" id="{91FE786E-E5E2-4DAE-FEC8-945B648E6781}"/>
              </a:ext>
            </a:extLst>
          </p:cNvPr>
          <p:cNvSpPr txBox="1">
            <a:spLocks noGrp="1" noRot="1" noMove="1" noResize="1" noEditPoints="1" noAdjustHandles="1" noChangeArrowheads="1" noChangeShapeType="1"/>
          </p:cNvSpPr>
          <p:nvPr userDrawn="1"/>
        </p:nvSpPr>
        <p:spPr>
          <a:xfrm>
            <a:off x="8315324" y="1016001"/>
            <a:ext cx="1857375" cy="412743"/>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Sale Price</a:t>
            </a:r>
          </a:p>
        </p:txBody>
      </p:sp>
      <p:sp>
        <p:nvSpPr>
          <p:cNvPr id="6" name="Picture 2">
            <a:extLst>
              <a:ext uri="{FF2B5EF4-FFF2-40B4-BE49-F238E27FC236}">
                <a16:creationId xmlns:a16="http://schemas.microsoft.com/office/drawing/2014/main" id="{6DC3DE73-C54D-79D8-8877-DC604613CDB6}"/>
              </a:ext>
            </a:extLst>
          </p:cNvPr>
          <p:cNvSpPr>
            <a:spLocks noGrp="1" noRot="1" noChangeAspect="1" noMove="1" noResize="1" noEditPoints="1" noAdjustHandles="1" noChangeArrowheads="1" noChangeShapeType="1"/>
          </p:cNvSpPr>
          <p:nvPr>
            <p:ph type="pic" idx="15" hasCustomPrompt="1"/>
          </p:nvPr>
        </p:nvSpPr>
        <p:spPr>
          <a:xfrm>
            <a:off x="4973801" y="1752599"/>
            <a:ext cx="3208174" cy="3638551"/>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 2</a:t>
            </a:r>
          </a:p>
        </p:txBody>
      </p:sp>
      <p:sp>
        <p:nvSpPr>
          <p:cNvPr id="14" name="Picture 1"/>
          <p:cNvSpPr>
            <a:spLocks noGrp="1" noRot="1" noChangeAspect="1" noMove="1" noResize="1" noEditPoints="1" noAdjustHandles="1" noChangeArrowheads="1" noChangeShapeType="1"/>
          </p:cNvSpPr>
          <p:nvPr>
            <p:ph type="pic" idx="1" hasCustomPrompt="1"/>
          </p:nvPr>
        </p:nvSpPr>
        <p:spPr>
          <a:xfrm>
            <a:off x="1482722" y="1752599"/>
            <a:ext cx="3465515" cy="3638551"/>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 1</a:t>
            </a:r>
          </a:p>
        </p:txBody>
      </p:sp>
      <p:sp>
        <p:nvSpPr>
          <p:cNvPr id="2" name="Property Name"/>
          <p:cNvSpPr>
            <a:spLocks noGrp="1" noRot="1" noMove="1" noResize="1" noEditPoints="1" noAdjustHandles="1" noChangeArrowheads="1" noChangeShapeType="1"/>
          </p:cNvSpPr>
          <p:nvPr>
            <p:ph type="title" hasCustomPrompt="1"/>
          </p:nvPr>
        </p:nvSpPr>
        <p:spPr>
          <a:xfrm>
            <a:off x="1482723" y="1016001"/>
            <a:ext cx="6699251" cy="679450"/>
          </a:xfrm>
          <a:prstGeom prst="rect">
            <a:avLst/>
          </a:prstGeom>
          <a:ln>
            <a:solidFill>
              <a:schemeClr val="tx1"/>
            </a:solidFill>
          </a:ln>
        </p:spPr>
        <p:txBody>
          <a:bodyPr anchor="t">
            <a:normAutofit/>
          </a:bodyPr>
          <a:lstStyle>
            <a:lvl1pPr algn="ctr">
              <a:defRPr sz="3200" b="0"/>
            </a:lvl1pPr>
          </a:lstStyle>
          <a:p>
            <a:r>
              <a:rPr lang="en-US" dirty="0"/>
              <a:t>Property Name</a:t>
            </a:r>
          </a:p>
        </p:txBody>
      </p:sp>
      <p:sp>
        <p:nvSpPr>
          <p:cNvPr id="3" name="Investment">
            <a:extLst>
              <a:ext uri="{FF2B5EF4-FFF2-40B4-BE49-F238E27FC236}">
                <a16:creationId xmlns:a16="http://schemas.microsoft.com/office/drawing/2014/main" id="{739ACC48-E69E-7FB4-1B0D-547BCDDF773E}"/>
              </a:ext>
            </a:extLst>
          </p:cNvPr>
          <p:cNvSpPr txBox="1">
            <a:spLocks noGrp="1" noRot="1" noMove="1" noResize="1" noEditPoints="1" noAdjustHandles="1" noChangeArrowheads="1" noChangeShapeType="1"/>
          </p:cNvSpPr>
          <p:nvPr userDrawn="1"/>
        </p:nvSpPr>
        <p:spPr>
          <a:xfrm>
            <a:off x="2114551" y="0"/>
            <a:ext cx="6067424" cy="885825"/>
          </a:xfrm>
          <a:prstGeom prst="rect">
            <a:avLst/>
          </a:prstGeom>
          <a:solidFill>
            <a:srgbClr val="C49567"/>
          </a:solidFill>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dirty="0">
                <a:solidFill>
                  <a:schemeClr val="bg1"/>
                </a:solidFill>
              </a:rPr>
              <a:t>Owner / User</a:t>
            </a:r>
          </a:p>
        </p:txBody>
      </p:sp>
    </p:spTree>
    <p:extLst>
      <p:ext uri="{BB962C8B-B14F-4D97-AF65-F5344CB8AC3E}">
        <p14:creationId xmlns:p14="http://schemas.microsoft.com/office/powerpoint/2010/main" val="2653672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 5 Large Picture">
    <p:spTree>
      <p:nvGrpSpPr>
        <p:cNvPr id="1" name=""/>
        <p:cNvGrpSpPr/>
        <p:nvPr/>
      </p:nvGrpSpPr>
      <p:grpSpPr>
        <a:xfrm>
          <a:off x="0" y="0"/>
          <a:ext cx="0" cy="0"/>
          <a:chOff x="0" y="0"/>
          <a:chExt cx="0" cy="0"/>
        </a:xfrm>
      </p:grpSpPr>
      <p:sp>
        <p:nvSpPr>
          <p:cNvPr id="7" name="Broker Phone &amp; Email">
            <a:extLst>
              <a:ext uri="{FF2B5EF4-FFF2-40B4-BE49-F238E27FC236}">
                <a16:creationId xmlns:a16="http://schemas.microsoft.com/office/drawing/2014/main" id="{85D21E32-66E1-56AD-1F4C-BF1819E975FB}"/>
              </a:ext>
            </a:extLst>
          </p:cNvPr>
          <p:cNvSpPr>
            <a:spLocks noGrp="1" noRot="1" noMove="1" noResize="1" noEditPoints="1" noAdjustHandles="1" noChangeArrowheads="1" noChangeShapeType="1"/>
          </p:cNvSpPr>
          <p:nvPr>
            <p:ph type="body" sz="half" idx="12" hasCustomPrompt="1"/>
          </p:nvPr>
        </p:nvSpPr>
        <p:spPr>
          <a:xfrm>
            <a:off x="3876678" y="6429385"/>
            <a:ext cx="4305296" cy="333373"/>
          </a:xfrm>
          <a:prstGeom prst="rect">
            <a:avLst/>
          </a:prstGeom>
          <a:ln>
            <a:solidFill>
              <a:schemeClr val="tx1"/>
            </a:solidFill>
          </a:ln>
        </p:spPr>
        <p:txBody>
          <a:bodyPr anchor="t">
            <a:noAutofit/>
          </a:bodyPr>
          <a:lstStyle>
            <a:lvl1pPr marL="0" indent="0" algn="l">
              <a:spcAft>
                <a:spcPts val="0"/>
              </a:spcAft>
              <a:buClr>
                <a:srgbClr val="990000"/>
              </a:buClr>
              <a:buFont typeface="Arial" panose="020B0604020202020204" pitchFamily="34" charse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Broker Phone Number &amp; Broker Email Address</a:t>
            </a:r>
          </a:p>
        </p:txBody>
      </p:sp>
      <p:sp>
        <p:nvSpPr>
          <p:cNvPr id="8" name="Broker Name &amp; Company">
            <a:extLst>
              <a:ext uri="{FF2B5EF4-FFF2-40B4-BE49-F238E27FC236}">
                <a16:creationId xmlns:a16="http://schemas.microsoft.com/office/drawing/2014/main" id="{8D42C613-8B2B-B8FB-FB6B-71EB3E0E75BF}"/>
              </a:ext>
            </a:extLst>
          </p:cNvPr>
          <p:cNvSpPr>
            <a:spLocks noGrp="1" noRot="1" noMove="1" noResize="1" noEditPoints="1" noAdjustHandles="1" noChangeArrowheads="1" noChangeShapeType="1"/>
          </p:cNvSpPr>
          <p:nvPr>
            <p:ph type="body" sz="half" idx="10" hasCustomPrompt="1"/>
          </p:nvPr>
        </p:nvSpPr>
        <p:spPr>
          <a:xfrm>
            <a:off x="3876678" y="6102379"/>
            <a:ext cx="4305296" cy="333373"/>
          </a:xfrm>
          <a:prstGeom prst="rect">
            <a:avLst/>
          </a:prstGeom>
          <a:ln>
            <a:solidFill>
              <a:schemeClr val="tx1"/>
            </a:solidFill>
          </a:ln>
        </p:spPr>
        <p:txBody>
          <a:bodyPr anchor="t">
            <a:noAutofit/>
          </a:bodyPr>
          <a:lstStyle>
            <a:lvl1pPr marL="0" indent="0" algn="l">
              <a:spcAft>
                <a:spcPts val="0"/>
              </a:spcAft>
              <a:buClr>
                <a:srgbClr val="990000"/>
              </a:buClr>
              <a:buFont typeface="Arial" panose="020B0604020202020204" pitchFamily="34" charse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Broker Name &amp; Company</a:t>
            </a:r>
          </a:p>
        </p:txBody>
      </p:sp>
      <p:sp>
        <p:nvSpPr>
          <p:cNvPr id="10" name="Company Logo">
            <a:extLst>
              <a:ext uri="{FF2B5EF4-FFF2-40B4-BE49-F238E27FC236}">
                <a16:creationId xmlns:a16="http://schemas.microsoft.com/office/drawing/2014/main" id="{E0D3FAB6-7883-97B8-06A7-F244C1D26FC3}"/>
              </a:ext>
            </a:extLst>
          </p:cNvPr>
          <p:cNvSpPr>
            <a:spLocks noGrp="1" noRot="1" noMove="1" noResize="1" noEditPoints="1" noAdjustHandles="1" noChangeArrowheads="1" noChangeShapeType="1"/>
          </p:cNvSpPr>
          <p:nvPr>
            <p:ph type="pic" sz="quarter" idx="21" hasCustomPrompt="1"/>
          </p:nvPr>
        </p:nvSpPr>
        <p:spPr>
          <a:xfrm>
            <a:off x="2781125" y="6102379"/>
            <a:ext cx="1095551" cy="648561"/>
          </a:xfrm>
          <a:prstGeom prst="rect">
            <a:avLst/>
          </a:prstGeom>
        </p:spPr>
        <p:txBody>
          <a:bodyPr/>
          <a:lstStyle>
            <a:lvl1pPr marL="0" indent="0">
              <a:buNone/>
              <a:defRPr sz="1600"/>
            </a:lvl1pPr>
          </a:lstStyle>
          <a:p>
            <a:r>
              <a:rPr lang="en-US" dirty="0"/>
              <a:t>Company logo</a:t>
            </a:r>
          </a:p>
        </p:txBody>
      </p:sp>
      <p:sp>
        <p:nvSpPr>
          <p:cNvPr id="4" name="QR Code">
            <a:extLst>
              <a:ext uri="{FF2B5EF4-FFF2-40B4-BE49-F238E27FC236}">
                <a16:creationId xmlns:a16="http://schemas.microsoft.com/office/drawing/2014/main" id="{BDB4BA04-92AB-C0BB-46D3-221D0FD34390}"/>
              </a:ext>
            </a:extLst>
          </p:cNvPr>
          <p:cNvSpPr>
            <a:spLocks noGrp="1" noRot="1" noMove="1" noResize="1" noEditPoints="1" noAdjustHandles="1" noChangeArrowheads="1" noChangeShapeType="1"/>
          </p:cNvSpPr>
          <p:nvPr>
            <p:ph type="pic" sz="quarter" idx="20" hasCustomPrompt="1"/>
          </p:nvPr>
        </p:nvSpPr>
        <p:spPr>
          <a:xfrm>
            <a:off x="80454" y="5554639"/>
            <a:ext cx="970423" cy="1208119"/>
          </a:xfrm>
          <a:prstGeom prst="rect">
            <a:avLst/>
          </a:prstGeom>
        </p:spPr>
        <p:txBody>
          <a:bodyPr/>
          <a:lstStyle>
            <a:lvl1pPr marL="0" indent="0">
              <a:buNone/>
              <a:defRPr sz="1200"/>
            </a:lvl1pPr>
          </a:lstStyle>
          <a:p>
            <a:r>
              <a:rPr lang="en-US" dirty="0"/>
              <a:t>Add a QR Code if you want to link to something.</a:t>
            </a:r>
          </a:p>
        </p:txBody>
      </p:sp>
      <p:sp>
        <p:nvSpPr>
          <p:cNvPr id="19" name="Price/Ft">
            <a:extLst>
              <a:ext uri="{FF2B5EF4-FFF2-40B4-BE49-F238E27FC236}">
                <a16:creationId xmlns:a16="http://schemas.microsoft.com/office/drawing/2014/main" id="{498F8175-D89C-EB73-0B45-1796EC9C3320}"/>
              </a:ext>
            </a:extLst>
          </p:cNvPr>
          <p:cNvSpPr>
            <a:spLocks noGrp="1" noRot="1" noMove="1" noResize="1" noEditPoints="1" noAdjustHandles="1" noChangeArrowheads="1" noChangeShapeType="1"/>
          </p:cNvSpPr>
          <p:nvPr>
            <p:ph type="body" sz="half" idx="13" hasCustomPrompt="1"/>
          </p:nvPr>
        </p:nvSpPr>
        <p:spPr>
          <a:xfrm>
            <a:off x="10198263" y="1435099"/>
            <a:ext cx="1857376" cy="488951"/>
          </a:xfrm>
          <a:prstGeom prst="rect">
            <a:avLst/>
          </a:prstGeom>
          <a:ln>
            <a:solidFill>
              <a:schemeClr val="tx1"/>
            </a:solidFill>
          </a:ln>
        </p:spPr>
        <p:txBody>
          <a:bodyPr anchor="t">
            <a:normAutofit/>
          </a:bodyPr>
          <a:lstStyle>
            <a:lvl1pPr marL="0" indent="0" algn="ctr">
              <a:buClr>
                <a:srgbClr val="990000"/>
              </a:buClr>
              <a:buFont typeface="Arial" panose="020B0604020202020204" pitchFamily="34" charse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Price / Ft</a:t>
            </a:r>
          </a:p>
        </p:txBody>
      </p:sp>
      <p:sp>
        <p:nvSpPr>
          <p:cNvPr id="17" name="Header Price/Ft">
            <a:extLst>
              <a:ext uri="{FF2B5EF4-FFF2-40B4-BE49-F238E27FC236}">
                <a16:creationId xmlns:a16="http://schemas.microsoft.com/office/drawing/2014/main" id="{F37761D9-105A-1439-089C-2BBEB51AA484}"/>
              </a:ext>
            </a:extLst>
          </p:cNvPr>
          <p:cNvSpPr txBox="1">
            <a:spLocks noGrp="1" noRot="1" noMove="1" noResize="1" noEditPoints="1" noAdjustHandles="1" noChangeArrowheads="1" noChangeShapeType="1"/>
          </p:cNvSpPr>
          <p:nvPr userDrawn="1"/>
        </p:nvSpPr>
        <p:spPr>
          <a:xfrm>
            <a:off x="10198264" y="1016000"/>
            <a:ext cx="1857375" cy="412743"/>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Price / Ft</a:t>
            </a:r>
          </a:p>
        </p:txBody>
      </p:sp>
      <p:sp>
        <p:nvSpPr>
          <p:cNvPr id="13" name="Sale Price">
            <a:extLst>
              <a:ext uri="{FF2B5EF4-FFF2-40B4-BE49-F238E27FC236}">
                <a16:creationId xmlns:a16="http://schemas.microsoft.com/office/drawing/2014/main" id="{46C6D386-31F8-FDB0-AA7A-89B5541256E2}"/>
              </a:ext>
            </a:extLst>
          </p:cNvPr>
          <p:cNvSpPr>
            <a:spLocks noGrp="1" noRot="1" noMove="1" noResize="1" noEditPoints="1" noAdjustHandles="1" noChangeArrowheads="1" noChangeShapeType="1"/>
          </p:cNvSpPr>
          <p:nvPr>
            <p:ph type="body" sz="half" idx="11" hasCustomPrompt="1"/>
          </p:nvPr>
        </p:nvSpPr>
        <p:spPr>
          <a:xfrm>
            <a:off x="8315324" y="1435099"/>
            <a:ext cx="1857376" cy="488951"/>
          </a:xfrm>
          <a:prstGeom prst="rect">
            <a:avLst/>
          </a:prstGeom>
          <a:ln>
            <a:solidFill>
              <a:schemeClr val="tx1"/>
            </a:solidFill>
          </a:ln>
        </p:spPr>
        <p:txBody>
          <a:bodyPr anchor="t">
            <a:normAutofit/>
          </a:bodyPr>
          <a:lstStyle>
            <a:lvl1pPr marL="0" indent="0" algn="ctr">
              <a:buClr>
                <a:srgbClr val="990000"/>
              </a:buClr>
              <a:buFont typeface="Arial" panose="020B0604020202020204" pitchFamily="34" charse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Sale Price</a:t>
            </a:r>
          </a:p>
        </p:txBody>
      </p:sp>
      <p:sp>
        <p:nvSpPr>
          <p:cNvPr id="12" name="Header Sale Price">
            <a:extLst>
              <a:ext uri="{FF2B5EF4-FFF2-40B4-BE49-F238E27FC236}">
                <a16:creationId xmlns:a16="http://schemas.microsoft.com/office/drawing/2014/main" id="{91FE786E-E5E2-4DAE-FEC8-945B648E6781}"/>
              </a:ext>
            </a:extLst>
          </p:cNvPr>
          <p:cNvSpPr txBox="1">
            <a:spLocks noGrp="1" noRot="1" noMove="1" noResize="1" noEditPoints="1" noAdjustHandles="1" noChangeArrowheads="1" noChangeShapeType="1"/>
          </p:cNvSpPr>
          <p:nvPr userDrawn="1"/>
        </p:nvSpPr>
        <p:spPr>
          <a:xfrm>
            <a:off x="8315324" y="1016001"/>
            <a:ext cx="1857375" cy="412743"/>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Sale Price</a:t>
            </a:r>
          </a:p>
        </p:txBody>
      </p:sp>
      <p:sp>
        <p:nvSpPr>
          <p:cNvPr id="14" name="Picture"/>
          <p:cNvSpPr>
            <a:spLocks noGrp="1" noRot="1" noChangeAspect="1" noMove="1" noResize="1" noEditPoints="1" noAdjustHandles="1" noChangeArrowheads="1" noChangeShapeType="1"/>
          </p:cNvSpPr>
          <p:nvPr>
            <p:ph type="pic" idx="1"/>
          </p:nvPr>
        </p:nvSpPr>
        <p:spPr>
          <a:xfrm>
            <a:off x="1876425" y="2022458"/>
            <a:ext cx="9620250" cy="3978292"/>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 name="Property Name"/>
          <p:cNvSpPr>
            <a:spLocks noGrp="1" noRot="1" noMove="1" noResize="1" noEditPoints="1" noAdjustHandles="1" noChangeArrowheads="1" noChangeShapeType="1"/>
          </p:cNvSpPr>
          <p:nvPr>
            <p:ph type="title" hasCustomPrompt="1"/>
          </p:nvPr>
        </p:nvSpPr>
        <p:spPr>
          <a:xfrm>
            <a:off x="1482723" y="1016001"/>
            <a:ext cx="6699251" cy="679450"/>
          </a:xfrm>
          <a:prstGeom prst="rect">
            <a:avLst/>
          </a:prstGeom>
          <a:ln>
            <a:solidFill>
              <a:schemeClr val="tx1"/>
            </a:solidFill>
          </a:ln>
        </p:spPr>
        <p:txBody>
          <a:bodyPr anchor="t">
            <a:normAutofit/>
          </a:bodyPr>
          <a:lstStyle>
            <a:lvl1pPr algn="ctr">
              <a:defRPr sz="3200" b="0"/>
            </a:lvl1pPr>
          </a:lstStyle>
          <a:p>
            <a:r>
              <a:rPr lang="en-US" dirty="0"/>
              <a:t>Property Name</a:t>
            </a:r>
          </a:p>
        </p:txBody>
      </p:sp>
      <p:sp>
        <p:nvSpPr>
          <p:cNvPr id="3" name="Investment">
            <a:extLst>
              <a:ext uri="{FF2B5EF4-FFF2-40B4-BE49-F238E27FC236}">
                <a16:creationId xmlns:a16="http://schemas.microsoft.com/office/drawing/2014/main" id="{739ACC48-E69E-7FB4-1B0D-547BCDDF773E}"/>
              </a:ext>
            </a:extLst>
          </p:cNvPr>
          <p:cNvSpPr txBox="1">
            <a:spLocks noGrp="1" noRot="1" noMove="1" noResize="1" noEditPoints="1" noAdjustHandles="1" noChangeArrowheads="1" noChangeShapeType="1"/>
          </p:cNvSpPr>
          <p:nvPr userDrawn="1"/>
        </p:nvSpPr>
        <p:spPr>
          <a:xfrm>
            <a:off x="2114551" y="0"/>
            <a:ext cx="6067424" cy="885825"/>
          </a:xfrm>
          <a:prstGeom prst="rect">
            <a:avLst/>
          </a:prstGeom>
          <a:solidFill>
            <a:srgbClr val="C49567"/>
          </a:solidFill>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dirty="0">
                <a:solidFill>
                  <a:schemeClr val="bg1"/>
                </a:solidFill>
              </a:rPr>
              <a:t>Owner / User</a:t>
            </a:r>
          </a:p>
        </p:txBody>
      </p:sp>
    </p:spTree>
    <p:extLst>
      <p:ext uri="{BB962C8B-B14F-4D97-AF65-F5344CB8AC3E}">
        <p14:creationId xmlns:p14="http://schemas.microsoft.com/office/powerpoint/2010/main" val="1343963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4" name="Content Placeholder 13">
            <a:extLst>
              <a:ext uri="{FF2B5EF4-FFF2-40B4-BE49-F238E27FC236}">
                <a16:creationId xmlns:a16="http://schemas.microsoft.com/office/drawing/2014/main" id="{4086A299-B369-917C-28F5-3518FC449501}"/>
              </a:ext>
            </a:extLst>
          </p:cNvPr>
          <p:cNvSpPr>
            <a:spLocks noGrp="1" noRot="1" noMove="1" noResize="1" noEditPoints="1" noAdjustHandles="1" noChangeArrowheads="1" noChangeShapeType="1"/>
          </p:cNvSpPr>
          <p:nvPr>
            <p:ph sz="quarter" idx="10" hasCustomPrompt="1"/>
          </p:nvPr>
        </p:nvSpPr>
        <p:spPr>
          <a:xfrm>
            <a:off x="314325" y="246063"/>
            <a:ext cx="11490325" cy="6291262"/>
          </a:xfrm>
          <a:prstGeom prst="rect">
            <a:avLst/>
          </a:prstGeom>
        </p:spPr>
        <p:txBody>
          <a:bodyPr/>
          <a:lstStyle>
            <a:lvl1pPr>
              <a:defRPr/>
            </a:lvl1pPr>
          </a:lstStyle>
          <a:p>
            <a:pPr lvl="0"/>
            <a:r>
              <a:rPr lang="en-US" dirty="0"/>
              <a:t>Click to add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48435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303AF97D-D265-D6E1-4F8B-79621B2D396F}"/>
              </a:ext>
            </a:extLst>
          </p:cNvPr>
          <p:cNvSpPr>
            <a:spLocks noGrp="1" noRot="1" noMove="1" noResize="1" noEditPoints="1" noAdjustHandles="1" noChangeArrowheads="1" noChangeShapeType="1"/>
          </p:cNvSpPr>
          <p:nvPr userDrawn="1"/>
        </p:nvSpPr>
        <p:spPr>
          <a:xfrm>
            <a:off x="464820" y="5288280"/>
            <a:ext cx="2110740" cy="1569720"/>
          </a:xfrm>
          <a:custGeom>
            <a:avLst/>
            <a:gdLst>
              <a:gd name="connsiteX0" fmla="*/ 2110740 w 2110740"/>
              <a:gd name="connsiteY0" fmla="*/ 1569720 h 1569720"/>
              <a:gd name="connsiteX1" fmla="*/ 243840 w 2110740"/>
              <a:gd name="connsiteY1" fmla="*/ 45720 h 1569720"/>
              <a:gd name="connsiteX2" fmla="*/ 0 w 2110740"/>
              <a:gd name="connsiteY2" fmla="*/ 0 h 1569720"/>
              <a:gd name="connsiteX3" fmla="*/ 1478280 w 2110740"/>
              <a:gd name="connsiteY3" fmla="*/ 1562100 h 1569720"/>
              <a:gd name="connsiteX4" fmla="*/ 2110740 w 2110740"/>
              <a:gd name="connsiteY4" fmla="*/ 1569720 h 15697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0740" h="1569720">
                <a:moveTo>
                  <a:pt x="2110740" y="1569720"/>
                </a:moveTo>
                <a:lnTo>
                  <a:pt x="243840" y="45720"/>
                </a:lnTo>
                <a:lnTo>
                  <a:pt x="0" y="0"/>
                </a:lnTo>
                <a:lnTo>
                  <a:pt x="1478280" y="1562100"/>
                </a:lnTo>
                <a:lnTo>
                  <a:pt x="2110740" y="1569720"/>
                </a:lnTo>
                <a:close/>
              </a:path>
            </a:pathLst>
          </a:custGeom>
          <a:gradFill flip="none" rotWithShape="1">
            <a:gsLst>
              <a:gs pos="0">
                <a:srgbClr val="C49567">
                  <a:shade val="30000"/>
                  <a:satMod val="115000"/>
                </a:srgbClr>
              </a:gs>
              <a:gs pos="50000">
                <a:srgbClr val="C49567">
                  <a:shade val="67500"/>
                  <a:satMod val="115000"/>
                </a:srgbClr>
              </a:gs>
              <a:gs pos="100000">
                <a:srgbClr val="C49567">
                  <a:shade val="100000"/>
                  <a:satMod val="115000"/>
                </a:srgb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descr="A red sign with gold text&#10;&#10;Description automatically generated">
            <a:extLst>
              <a:ext uri="{FF2B5EF4-FFF2-40B4-BE49-F238E27FC236}">
                <a16:creationId xmlns:a16="http://schemas.microsoft.com/office/drawing/2014/main" id="{BAEF2C23-0F8A-03F7-05D0-003640AF2CBA}"/>
              </a:ext>
            </a:extLst>
          </p:cNvPr>
          <p:cNvPicPr>
            <a:picLocks noGrp="1" noRot="1" noChangeAspect="1" noMove="1" noResize="1" noEditPoints="1" noAdjustHandles="1" noChangeArrowheads="1" noChangeShapeType="1" noCrop="1"/>
          </p:cNvPicPr>
          <p:nvPr userDrawn="1"/>
        </p:nvPicPr>
        <p:blipFill>
          <a:blip r:embed="rId8">
            <a:extLst>
              <a:ext uri="{28A0092B-C50C-407E-A947-70E740481C1C}">
                <a14:useLocalDpi xmlns:a14="http://schemas.microsoft.com/office/drawing/2010/main" val="0"/>
              </a:ext>
            </a:extLst>
          </a:blip>
          <a:stretch>
            <a:fillRect/>
          </a:stretch>
        </p:blipFill>
        <p:spPr>
          <a:xfrm>
            <a:off x="80637" y="72813"/>
            <a:ext cx="733574" cy="612987"/>
          </a:xfrm>
          <a:prstGeom prst="rect">
            <a:avLst/>
          </a:prstGeom>
        </p:spPr>
      </p:pic>
      <p:pic>
        <p:nvPicPr>
          <p:cNvPr id="17" name="Picture 16" descr="A close up of a logo&#10;&#10;Description automatically generated">
            <a:extLst>
              <a:ext uri="{FF2B5EF4-FFF2-40B4-BE49-F238E27FC236}">
                <a16:creationId xmlns:a16="http://schemas.microsoft.com/office/drawing/2014/main" id="{2E8E57A6-A0CF-59A5-5617-AEA3EEC8B095}"/>
              </a:ext>
            </a:extLst>
          </p:cNvPr>
          <p:cNvPicPr>
            <a:picLocks noGrp="1" noRot="1" noChangeAspect="1" noMove="1" noResize="1" noEditPoints="1" noAdjustHandles="1" noChangeArrowheads="1" noChangeShapeType="1" noCrop="1"/>
          </p:cNvPicPr>
          <p:nvPr userDrawn="1"/>
        </p:nvPicPr>
        <p:blipFill>
          <a:blip r:embed="rId9">
            <a:extLst>
              <a:ext uri="{28A0092B-C50C-407E-A947-70E740481C1C}">
                <a14:useLocalDpi xmlns:a14="http://schemas.microsoft.com/office/drawing/2010/main" val="0"/>
              </a:ext>
            </a:extLst>
          </a:blip>
          <a:stretch>
            <a:fillRect/>
          </a:stretch>
        </p:blipFill>
        <p:spPr>
          <a:xfrm>
            <a:off x="8307081" y="128738"/>
            <a:ext cx="3732519" cy="656923"/>
          </a:xfrm>
          <a:prstGeom prst="rect">
            <a:avLst/>
          </a:prstGeom>
        </p:spPr>
      </p:pic>
      <p:sp>
        <p:nvSpPr>
          <p:cNvPr id="22" name="Freeform: Shape 21">
            <a:extLst>
              <a:ext uri="{FF2B5EF4-FFF2-40B4-BE49-F238E27FC236}">
                <a16:creationId xmlns:a16="http://schemas.microsoft.com/office/drawing/2014/main" id="{A7236993-8E77-2AB8-63CD-328D7DBD77AF}"/>
              </a:ext>
            </a:extLst>
          </p:cNvPr>
          <p:cNvSpPr>
            <a:spLocks noGrp="1" noRot="1" noMove="1" noResize="1" noEditPoints="1" noAdjustHandles="1" noChangeArrowheads="1" noChangeShapeType="1"/>
          </p:cNvSpPr>
          <p:nvPr userDrawn="1"/>
        </p:nvSpPr>
        <p:spPr>
          <a:xfrm>
            <a:off x="457200" y="-7620"/>
            <a:ext cx="1112520" cy="5349240"/>
          </a:xfrm>
          <a:custGeom>
            <a:avLst/>
            <a:gdLst>
              <a:gd name="connsiteX0" fmla="*/ 853440 w 1112520"/>
              <a:gd name="connsiteY0" fmla="*/ 0 h 5349240"/>
              <a:gd name="connsiteX1" fmla="*/ 1112520 w 1112520"/>
              <a:gd name="connsiteY1" fmla="*/ 7620 h 5349240"/>
              <a:gd name="connsiteX2" fmla="*/ 259080 w 1112520"/>
              <a:gd name="connsiteY2" fmla="*/ 5349240 h 5349240"/>
              <a:gd name="connsiteX3" fmla="*/ 0 w 1112520"/>
              <a:gd name="connsiteY3" fmla="*/ 5288280 h 5349240"/>
              <a:gd name="connsiteX4" fmla="*/ 853440 w 1112520"/>
              <a:gd name="connsiteY4" fmla="*/ 0 h 53492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2520" h="5349240">
                <a:moveTo>
                  <a:pt x="853440" y="0"/>
                </a:moveTo>
                <a:lnTo>
                  <a:pt x="1112520" y="7620"/>
                </a:lnTo>
                <a:lnTo>
                  <a:pt x="259080" y="5349240"/>
                </a:lnTo>
                <a:lnTo>
                  <a:pt x="0" y="5288280"/>
                </a:lnTo>
                <a:lnTo>
                  <a:pt x="853440" y="0"/>
                </a:lnTo>
                <a:close/>
              </a:path>
            </a:pathLst>
          </a:custGeom>
          <a:solidFill>
            <a:srgbClr val="C4956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FF901353-06FD-6DD9-BAB6-373B26EE5D80}"/>
              </a:ext>
            </a:extLst>
          </p:cNvPr>
          <p:cNvSpPr>
            <a:spLocks noGrp="1" noRot="1" noMove="1" noResize="1" noEditPoints="1" noAdjustHandles="1" noChangeArrowheads="1" noChangeShapeType="1"/>
          </p:cNvSpPr>
          <p:nvPr userDrawn="1"/>
        </p:nvSpPr>
        <p:spPr>
          <a:xfrm>
            <a:off x="152400" y="-7620"/>
            <a:ext cx="1104900" cy="5273040"/>
          </a:xfrm>
          <a:custGeom>
            <a:avLst/>
            <a:gdLst>
              <a:gd name="connsiteX0" fmla="*/ 853440 w 1104900"/>
              <a:gd name="connsiteY0" fmla="*/ 0 h 5273040"/>
              <a:gd name="connsiteX1" fmla="*/ 1104900 w 1104900"/>
              <a:gd name="connsiteY1" fmla="*/ 7620 h 5273040"/>
              <a:gd name="connsiteX2" fmla="*/ 243840 w 1104900"/>
              <a:gd name="connsiteY2" fmla="*/ 5273040 h 5273040"/>
              <a:gd name="connsiteX3" fmla="*/ 0 w 1104900"/>
              <a:gd name="connsiteY3" fmla="*/ 5234940 h 5273040"/>
              <a:gd name="connsiteX4" fmla="*/ 853440 w 1104900"/>
              <a:gd name="connsiteY4" fmla="*/ 0 h 5273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4900" h="5273040">
                <a:moveTo>
                  <a:pt x="853440" y="0"/>
                </a:moveTo>
                <a:lnTo>
                  <a:pt x="1104900" y="7620"/>
                </a:lnTo>
                <a:lnTo>
                  <a:pt x="243840" y="5273040"/>
                </a:lnTo>
                <a:lnTo>
                  <a:pt x="0" y="5234940"/>
                </a:lnTo>
                <a:lnTo>
                  <a:pt x="853440" y="0"/>
                </a:lnTo>
                <a:close/>
              </a:path>
            </a:pathLst>
          </a:custGeom>
          <a:solidFill>
            <a:srgbClr val="9C1B3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A1FFD946-E27A-9C6C-6D3F-C57A803EF051}"/>
              </a:ext>
            </a:extLst>
          </p:cNvPr>
          <p:cNvSpPr>
            <a:spLocks noGrp="1" noRot="1" noMove="1" noResize="1" noEditPoints="1" noAdjustHandles="1" noChangeArrowheads="1" noChangeShapeType="1"/>
          </p:cNvSpPr>
          <p:nvPr userDrawn="1"/>
        </p:nvSpPr>
        <p:spPr>
          <a:xfrm>
            <a:off x="152400" y="5212080"/>
            <a:ext cx="1676400" cy="1653540"/>
          </a:xfrm>
          <a:custGeom>
            <a:avLst/>
            <a:gdLst>
              <a:gd name="connsiteX0" fmla="*/ 1676400 w 1676400"/>
              <a:gd name="connsiteY0" fmla="*/ 1630680 h 1638300"/>
              <a:gd name="connsiteX1" fmla="*/ 243840 w 1676400"/>
              <a:gd name="connsiteY1" fmla="*/ 53340 h 1638300"/>
              <a:gd name="connsiteX2" fmla="*/ 0 w 1676400"/>
              <a:gd name="connsiteY2" fmla="*/ 0 h 1638300"/>
              <a:gd name="connsiteX3" fmla="*/ 1196340 w 1676400"/>
              <a:gd name="connsiteY3" fmla="*/ 1638300 h 1638300"/>
              <a:gd name="connsiteX4" fmla="*/ 1676400 w 1676400"/>
              <a:gd name="connsiteY4" fmla="*/ 1630680 h 1638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6400" h="1638300">
                <a:moveTo>
                  <a:pt x="1676400" y="1630680"/>
                </a:moveTo>
                <a:lnTo>
                  <a:pt x="243840" y="53340"/>
                </a:lnTo>
                <a:lnTo>
                  <a:pt x="0" y="0"/>
                </a:lnTo>
                <a:lnTo>
                  <a:pt x="1196340" y="1638300"/>
                </a:lnTo>
                <a:lnTo>
                  <a:pt x="1676400" y="1630680"/>
                </a:lnTo>
                <a:close/>
              </a:path>
            </a:pathLst>
          </a:custGeom>
          <a:gradFill flip="none" rotWithShape="1">
            <a:gsLst>
              <a:gs pos="0">
                <a:srgbClr val="9C1B31">
                  <a:shade val="30000"/>
                  <a:satMod val="115000"/>
                </a:srgbClr>
              </a:gs>
              <a:gs pos="50000">
                <a:srgbClr val="9C1B31">
                  <a:shade val="67500"/>
                  <a:satMod val="115000"/>
                </a:srgbClr>
              </a:gs>
              <a:gs pos="100000">
                <a:srgbClr val="9C1B31">
                  <a:shade val="100000"/>
                  <a:satMod val="115000"/>
                </a:srgb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07862916"/>
      </p:ext>
    </p:extLst>
  </p:cSld>
  <p:clrMap bg1="lt1" tx1="dk1" bg2="lt2" tx2="dk2" accent1="accent1" accent2="accent2" accent3="accent3" accent4="accent4" accent5="accent5" accent6="accent6" hlink="hlink" folHlink="folHlink"/>
  <p:sldLayoutIdLst>
    <p:sldLayoutId id="2147483734" r:id="rId1"/>
    <p:sldLayoutId id="2147483723" r:id="rId2"/>
    <p:sldLayoutId id="2147483735" r:id="rId3"/>
    <p:sldLayoutId id="2147483736" r:id="rId4"/>
    <p:sldLayoutId id="2147483738" r:id="rId5"/>
    <p:sldLayoutId id="2147483715" r:id="rId6"/>
  </p:sldLayoutIdLst>
  <p:txStyles>
    <p:titleStyle>
      <a:lvl1pPr algn="ctr" defTabSz="457200" rtl="0" eaLnBrk="1" latinLnBrk="0" hangingPunct="1">
        <a:spcBef>
          <a:spcPct val="0"/>
        </a:spcBef>
        <a:buNone/>
        <a:defRPr sz="6000" b="1"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D9D88EDA-264A-5692-C6B2-E68CBF61673C}"/>
              </a:ext>
            </a:extLst>
          </p:cNvPr>
          <p:cNvSpPr txBox="1">
            <a:spLocks noGrp="1" noRot="1" noMove="1" noResize="1" noEditPoints="1" noAdjustHandles="1" noChangeArrowheads="1" noChangeShapeType="1"/>
          </p:cNvSpPr>
          <p:nvPr/>
        </p:nvSpPr>
        <p:spPr>
          <a:xfrm>
            <a:off x="150127" y="68234"/>
            <a:ext cx="11900848" cy="6771084"/>
          </a:xfrm>
          <a:prstGeom prst="rect">
            <a:avLst/>
          </a:prstGeom>
          <a:noFill/>
        </p:spPr>
        <p:txBody>
          <a:bodyPr wrap="square" rtlCol="0">
            <a:spAutoFit/>
          </a:bodyPr>
          <a:lstStyle/>
          <a:p>
            <a:r>
              <a:rPr lang="en-US" sz="1600" dirty="0"/>
              <a:t>Directions:</a:t>
            </a:r>
          </a:p>
          <a:p>
            <a:endParaRPr lang="en-US" sz="1600" dirty="0"/>
          </a:p>
          <a:p>
            <a:r>
              <a:rPr lang="en-US" sz="1600" dirty="0"/>
              <a:t>This group of slide is for </a:t>
            </a:r>
            <a:r>
              <a:rPr lang="en-US" sz="1600" dirty="0">
                <a:highlight>
                  <a:srgbClr val="00FFFF"/>
                </a:highlight>
              </a:rPr>
              <a:t>Owner User Properties </a:t>
            </a:r>
            <a:r>
              <a:rPr lang="en-US" sz="1600" dirty="0"/>
              <a:t>that allow you to plug in pricing. If you have a different type of property look at the other templates online where you downloaded this template to see what matches your property the best. Use the best one that matches, each set of slides have blank slides to add additional information if needed.</a:t>
            </a:r>
          </a:p>
          <a:p>
            <a:endParaRPr lang="en-US" sz="1600" dirty="0"/>
          </a:p>
          <a:p>
            <a:r>
              <a:rPr lang="en-US" sz="1600" dirty="0"/>
              <a:t>There are 5 slides and 1 blank slide in this group of slides for you to pick from for your presentation. You can use 2-4 slides for your property presentation, please keep it to  </a:t>
            </a:r>
            <a:r>
              <a:rPr lang="en-US" b="1" u="sng" dirty="0">
                <a:highlight>
                  <a:srgbClr val="FFFF00"/>
                </a:highlight>
              </a:rPr>
              <a:t>4 slides maximum</a:t>
            </a:r>
            <a:r>
              <a:rPr lang="en-US" sz="1600" dirty="0"/>
              <a:t>. One of your slides </a:t>
            </a:r>
            <a:r>
              <a:rPr lang="en-US" sz="1600" u="sng" dirty="0"/>
              <a:t>must</a:t>
            </a:r>
            <a:r>
              <a:rPr lang="en-US" sz="1600" dirty="0"/>
              <a:t> be the Title Slide, see below. </a:t>
            </a:r>
          </a:p>
          <a:p>
            <a:pPr marL="285750" indent="-285750">
              <a:buFont typeface="Arial" panose="020B0604020202020204" pitchFamily="34" charset="0"/>
              <a:buChar char="•"/>
            </a:pPr>
            <a:r>
              <a:rPr lang="en-US" sz="1600" b="1" dirty="0"/>
              <a:t>Step 1:</a:t>
            </a:r>
            <a:r>
              <a:rPr lang="en-US" sz="1600" dirty="0"/>
              <a:t> Fill out the first slide, “Title Slide”. You must have a Title Slide in your group slides. Fill in the name of the property, address and your contact information. Put in a general picture to start. We will use this slide to call you up when it comes up on the screen. </a:t>
            </a:r>
          </a:p>
          <a:p>
            <a:pPr marL="285750" indent="-285750">
              <a:buFont typeface="Arial" panose="020B0604020202020204" pitchFamily="34" charset="0"/>
              <a:buChar char="•"/>
            </a:pPr>
            <a:r>
              <a:rPr lang="en-US" sz="1600" b="1" dirty="0"/>
              <a:t>Step 2:</a:t>
            </a:r>
            <a:r>
              <a:rPr lang="en-US" sz="1600" dirty="0"/>
              <a:t> Pick from the next 4 slides to make your 2-4 slides. Fill in everything as needed. You can use the same slide more than once, just duplicate it (see notes below).</a:t>
            </a:r>
          </a:p>
          <a:p>
            <a:pPr marL="285750" indent="-285750">
              <a:buFont typeface="Arial" panose="020B0604020202020204" pitchFamily="34" charset="0"/>
              <a:buChar char="•"/>
            </a:pPr>
            <a:r>
              <a:rPr lang="en-US" sz="1600" b="1" dirty="0"/>
              <a:t>Step 3:</a:t>
            </a:r>
            <a:r>
              <a:rPr lang="en-US" sz="1600" dirty="0"/>
              <a:t> DOUBLE CHECK your spelling and work! Also, play the slide show once to see how it looks on your screen. We </a:t>
            </a:r>
            <a:r>
              <a:rPr lang="en-US" sz="1600" u="sng" dirty="0"/>
              <a:t>do not </a:t>
            </a:r>
            <a:r>
              <a:rPr lang="en-US" sz="1600" dirty="0"/>
              <a:t>proofread the material. It is up to you to make sure everything you are presenting is correctly calculated and spelled.</a:t>
            </a:r>
          </a:p>
          <a:p>
            <a:pPr marL="285750" indent="-285750">
              <a:buFont typeface="Arial" panose="020B0604020202020204" pitchFamily="34" charset="0"/>
              <a:buChar char="•"/>
            </a:pPr>
            <a:r>
              <a:rPr lang="en-US" sz="1600" b="1" dirty="0"/>
              <a:t>Step 4:</a:t>
            </a:r>
            <a:r>
              <a:rPr lang="en-US" sz="1600" dirty="0"/>
              <a:t> Once you have a maximum of 4 slides completed, submit the deck to the CCIM Oregon/SW Washington Chapter by the timeline defined.  </a:t>
            </a:r>
          </a:p>
          <a:p>
            <a:endParaRPr lang="en-US" sz="1600" dirty="0"/>
          </a:p>
          <a:p>
            <a:r>
              <a:rPr lang="en-US" sz="1600" dirty="0"/>
              <a:t>NOTES:</a:t>
            </a:r>
          </a:p>
          <a:p>
            <a:pPr marL="285750" indent="-285750">
              <a:buFont typeface="Arial" panose="020B0604020202020204" pitchFamily="34" charset="0"/>
              <a:buChar char="•"/>
            </a:pPr>
            <a:r>
              <a:rPr lang="en-US" sz="1600" dirty="0"/>
              <a:t>We have added a spot to put in a QR Code if you want (not required) to link to something. You can go online and learn how to create a QR Code and add the picture to the slide. This could be to download a flyer or go to a property website. </a:t>
            </a:r>
          </a:p>
          <a:p>
            <a:pPr marL="285750" indent="-285750">
              <a:buFont typeface="Arial" panose="020B0604020202020204" pitchFamily="34" charset="0"/>
              <a:buChar char="•"/>
            </a:pPr>
            <a:r>
              <a:rPr lang="en-US" sz="1600" dirty="0"/>
              <a:t>How to duplicate a slide: Under the View section, make sure you are in Normal View. It should show thumbnails of all the slides to the left. You can right click on the slide you want to duplicate in the thumbnail window to the left. Select and click “duplicate slide”. This will duplicate the slide you want. </a:t>
            </a:r>
          </a:p>
          <a:p>
            <a:pPr marL="285750" indent="-285750">
              <a:buFont typeface="Arial" panose="020B0604020202020204" pitchFamily="34" charset="0"/>
              <a:buChar char="•"/>
            </a:pPr>
            <a:r>
              <a:rPr lang="en-US" sz="1600" dirty="0"/>
              <a:t>There are a few blank slides in case you want to add a slide with more pictures or additional details.</a:t>
            </a:r>
          </a:p>
          <a:p>
            <a:pPr marL="285750" indent="-285750">
              <a:buFont typeface="Arial" panose="020B0604020202020204" pitchFamily="34" charset="0"/>
              <a:buChar char="•"/>
            </a:pPr>
            <a:r>
              <a:rPr lang="en-US" sz="1600" dirty="0"/>
              <a:t>If you don’t add something to a box, it will not show the current wording on the screen, it will just show an empty box. We highly advise you to fill in each box so you have a complete presentation.</a:t>
            </a:r>
          </a:p>
          <a:p>
            <a:pPr marL="285750" indent="-285750">
              <a:buFont typeface="Arial" panose="020B0604020202020204" pitchFamily="34" charset="0"/>
              <a:buChar char="•"/>
            </a:pPr>
            <a:r>
              <a:rPr lang="en-US" sz="1600" dirty="0"/>
              <a:t>REMINDER: </a:t>
            </a:r>
            <a:r>
              <a:rPr lang="en-US" sz="1600" b="1" u="sng" dirty="0"/>
              <a:t>4 slides maximum</a:t>
            </a:r>
          </a:p>
        </p:txBody>
      </p:sp>
    </p:spTree>
    <p:extLst>
      <p:ext uri="{BB962C8B-B14F-4D97-AF65-F5344CB8AC3E}">
        <p14:creationId xmlns:p14="http://schemas.microsoft.com/office/powerpoint/2010/main" val="3413865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Placeholder 25">
            <a:extLst>
              <a:ext uri="{FF2B5EF4-FFF2-40B4-BE49-F238E27FC236}">
                <a16:creationId xmlns:a16="http://schemas.microsoft.com/office/drawing/2014/main" id="{6C1DAB86-5785-4CCB-28F1-E7D83C0D9BCF}"/>
              </a:ext>
            </a:extLst>
          </p:cNvPr>
          <p:cNvSpPr>
            <a:spLocks noGrp="1" noRot="1" noMove="1" noResize="1" noEditPoints="1" noAdjustHandles="1" noChangeArrowheads="1" noChangeShapeType="1"/>
          </p:cNvSpPr>
          <p:nvPr>
            <p:ph type="body" sz="quarter" idx="11"/>
          </p:nvPr>
        </p:nvSpPr>
        <p:spPr/>
        <p:txBody>
          <a:bodyPr/>
          <a:lstStyle/>
          <a:p>
            <a:pPr marL="0" indent="0">
              <a:buNone/>
            </a:pPr>
            <a:endParaRPr lang="en-US" sz="2100" dirty="0"/>
          </a:p>
        </p:txBody>
      </p:sp>
      <p:sp>
        <p:nvSpPr>
          <p:cNvPr id="25" name="Text Placeholder 24">
            <a:extLst>
              <a:ext uri="{FF2B5EF4-FFF2-40B4-BE49-F238E27FC236}">
                <a16:creationId xmlns:a16="http://schemas.microsoft.com/office/drawing/2014/main" id="{A3B18685-E5B0-9857-C6A0-C00CCD181DD9}"/>
              </a:ext>
            </a:extLst>
          </p:cNvPr>
          <p:cNvSpPr>
            <a:spLocks noGrp="1" noRot="1" noMove="1" noResize="1" noEditPoints="1" noAdjustHandles="1" noChangeArrowheads="1" noChangeShapeType="1"/>
          </p:cNvSpPr>
          <p:nvPr>
            <p:ph type="body" sz="quarter" idx="10"/>
          </p:nvPr>
        </p:nvSpPr>
        <p:spPr/>
        <p:txBody>
          <a:bodyPr/>
          <a:lstStyle/>
          <a:p>
            <a:pPr marL="0" indent="0">
              <a:buNone/>
            </a:pPr>
            <a:endParaRPr lang="en-US" sz="2100" dirty="0"/>
          </a:p>
        </p:txBody>
      </p:sp>
      <p:sp>
        <p:nvSpPr>
          <p:cNvPr id="29" name="Picture Placeholder 28">
            <a:extLst>
              <a:ext uri="{FF2B5EF4-FFF2-40B4-BE49-F238E27FC236}">
                <a16:creationId xmlns:a16="http://schemas.microsoft.com/office/drawing/2014/main" id="{68AB222C-17E2-BC37-B29D-71B8849C644C}"/>
              </a:ext>
            </a:extLst>
          </p:cNvPr>
          <p:cNvSpPr>
            <a:spLocks noGrp="1" noRot="1" noMove="1" noResize="1" noEditPoints="1" noAdjustHandles="1" noChangeArrowheads="1" noChangeShapeType="1"/>
          </p:cNvSpPr>
          <p:nvPr>
            <p:ph type="pic" sz="quarter" idx="15"/>
          </p:nvPr>
        </p:nvSpPr>
        <p:spPr/>
        <p:txBody>
          <a:bodyPr/>
          <a:lstStyle/>
          <a:p>
            <a:endParaRPr lang="en-US"/>
          </a:p>
        </p:txBody>
      </p:sp>
      <p:sp>
        <p:nvSpPr>
          <p:cNvPr id="28" name="Picture Placeholder 27">
            <a:extLst>
              <a:ext uri="{FF2B5EF4-FFF2-40B4-BE49-F238E27FC236}">
                <a16:creationId xmlns:a16="http://schemas.microsoft.com/office/drawing/2014/main" id="{FCB80858-7667-2CBD-96E6-E2535DE6FE49}"/>
              </a:ext>
            </a:extLst>
          </p:cNvPr>
          <p:cNvSpPr>
            <a:spLocks noGrp="1" noRot="1" noMove="1" noResize="1" noEditPoints="1" noAdjustHandles="1" noChangeArrowheads="1" noChangeShapeType="1"/>
          </p:cNvSpPr>
          <p:nvPr>
            <p:ph type="pic" idx="14"/>
          </p:nvPr>
        </p:nvSpPr>
        <p:spPr/>
        <p:txBody>
          <a:bodyPr/>
          <a:lstStyle/>
          <a:p>
            <a:endParaRPr lang="en-US"/>
          </a:p>
        </p:txBody>
      </p:sp>
      <p:sp>
        <p:nvSpPr>
          <p:cNvPr id="27" name="Text Placeholder 26">
            <a:extLst>
              <a:ext uri="{FF2B5EF4-FFF2-40B4-BE49-F238E27FC236}">
                <a16:creationId xmlns:a16="http://schemas.microsoft.com/office/drawing/2014/main" id="{31D2279C-D157-3DE3-6C6C-D9D7ED1D8BC5}"/>
              </a:ext>
            </a:extLst>
          </p:cNvPr>
          <p:cNvSpPr>
            <a:spLocks noGrp="1" noRot="1" noMove="1" noResize="1" noEditPoints="1" noAdjustHandles="1" noChangeArrowheads="1" noChangeShapeType="1"/>
          </p:cNvSpPr>
          <p:nvPr>
            <p:ph type="body" sz="quarter" idx="12"/>
          </p:nvPr>
        </p:nvSpPr>
        <p:spPr/>
        <p:txBody>
          <a:bodyPr/>
          <a:lstStyle/>
          <a:p>
            <a:pPr marL="0" indent="0">
              <a:buNone/>
            </a:pPr>
            <a:endParaRPr lang="en-US" sz="2100" dirty="0"/>
          </a:p>
        </p:txBody>
      </p:sp>
      <p:sp>
        <p:nvSpPr>
          <p:cNvPr id="24" name="Subtitle 23">
            <a:extLst>
              <a:ext uri="{FF2B5EF4-FFF2-40B4-BE49-F238E27FC236}">
                <a16:creationId xmlns:a16="http://schemas.microsoft.com/office/drawing/2014/main" id="{B176A47C-7D67-E0D9-7A00-BDCB837701D2}"/>
              </a:ext>
            </a:extLst>
          </p:cNvPr>
          <p:cNvSpPr>
            <a:spLocks noGrp="1" noRot="1" noMove="1" noResize="1" noEditPoints="1" noAdjustHandles="1" noChangeArrowheads="1" noChangeShapeType="1"/>
          </p:cNvSpPr>
          <p:nvPr>
            <p:ph type="subTitle" idx="1"/>
          </p:nvPr>
        </p:nvSpPr>
        <p:spPr/>
        <p:txBody>
          <a:bodyPr/>
          <a:lstStyle/>
          <a:p>
            <a:endParaRPr lang="en-US" dirty="0"/>
          </a:p>
        </p:txBody>
      </p:sp>
      <p:sp>
        <p:nvSpPr>
          <p:cNvPr id="23" name="Title 22">
            <a:extLst>
              <a:ext uri="{FF2B5EF4-FFF2-40B4-BE49-F238E27FC236}">
                <a16:creationId xmlns:a16="http://schemas.microsoft.com/office/drawing/2014/main" id="{17865B02-CDBA-61A6-E893-3A5A783D036B}"/>
              </a:ext>
            </a:extLst>
          </p:cNvPr>
          <p:cNvSpPr>
            <a:spLocks noGrp="1" noRot="1" noMove="1" noResize="1" noEditPoints="1" noAdjustHandles="1" noChangeArrowheads="1" noChangeShapeType="1"/>
          </p:cNvSpPr>
          <p:nvPr>
            <p:ph type="ctrTitle"/>
          </p:nvPr>
        </p:nvSpPr>
        <p:spPr/>
        <p:txBody>
          <a:bodyPr/>
          <a:lstStyle/>
          <a:p>
            <a:endParaRPr lang="en-US" dirty="0"/>
          </a:p>
        </p:txBody>
      </p:sp>
      <p:sp>
        <p:nvSpPr>
          <p:cNvPr id="30" name="Picture Placeholder 29">
            <a:extLst>
              <a:ext uri="{FF2B5EF4-FFF2-40B4-BE49-F238E27FC236}">
                <a16:creationId xmlns:a16="http://schemas.microsoft.com/office/drawing/2014/main" id="{592B6B93-B395-BDAC-35C1-6BD707B937D0}"/>
              </a:ext>
            </a:extLst>
          </p:cNvPr>
          <p:cNvSpPr>
            <a:spLocks noGrp="1" noRot="1" noMove="1" noResize="1" noEditPoints="1" noAdjustHandles="1" noChangeArrowheads="1" noChangeShapeType="1"/>
          </p:cNvSpPr>
          <p:nvPr>
            <p:ph type="pic" sz="quarter" idx="16"/>
          </p:nvPr>
        </p:nvSpPr>
        <p:spPr/>
        <p:txBody>
          <a:bodyPr/>
          <a:lstStyle/>
          <a:p>
            <a:endParaRPr lang="en-US"/>
          </a:p>
        </p:txBody>
      </p:sp>
    </p:spTree>
    <p:extLst>
      <p:ext uri="{BB962C8B-B14F-4D97-AF65-F5344CB8AC3E}">
        <p14:creationId xmlns:p14="http://schemas.microsoft.com/office/powerpoint/2010/main" val="1061905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6E410FA9-92DC-5028-CE44-318C35BEBB4A}"/>
              </a:ext>
            </a:extLst>
          </p:cNvPr>
          <p:cNvSpPr>
            <a:spLocks noGrp="1" noRot="1" noMove="1" noResize="1" noEditPoints="1" noAdjustHandles="1" noChangeArrowheads="1" noChangeShapeType="1"/>
          </p:cNvSpPr>
          <p:nvPr>
            <p:ph type="body" sz="half" idx="12"/>
          </p:nvPr>
        </p:nvSpPr>
        <p:spPr/>
        <p:txBody>
          <a:bodyPr/>
          <a:lstStyle/>
          <a:p>
            <a:endParaRPr lang="en-US"/>
          </a:p>
        </p:txBody>
      </p:sp>
      <p:sp>
        <p:nvSpPr>
          <p:cNvPr id="5" name="Text Placeholder 4">
            <a:extLst>
              <a:ext uri="{FF2B5EF4-FFF2-40B4-BE49-F238E27FC236}">
                <a16:creationId xmlns:a16="http://schemas.microsoft.com/office/drawing/2014/main" id="{1B7E9952-4A59-E764-0924-B28E30BE2326}"/>
              </a:ext>
            </a:extLst>
          </p:cNvPr>
          <p:cNvSpPr>
            <a:spLocks noGrp="1" noRot="1" noMove="1" noResize="1" noEditPoints="1" noAdjustHandles="1" noChangeArrowheads="1" noChangeShapeType="1"/>
          </p:cNvSpPr>
          <p:nvPr>
            <p:ph type="body" sz="half" idx="10"/>
          </p:nvPr>
        </p:nvSpPr>
        <p:spPr/>
        <p:txBody>
          <a:bodyPr/>
          <a:lstStyle/>
          <a:p>
            <a:endParaRPr lang="en-US"/>
          </a:p>
        </p:txBody>
      </p:sp>
      <p:sp>
        <p:nvSpPr>
          <p:cNvPr id="14" name="Picture Placeholder 13">
            <a:extLst>
              <a:ext uri="{FF2B5EF4-FFF2-40B4-BE49-F238E27FC236}">
                <a16:creationId xmlns:a16="http://schemas.microsoft.com/office/drawing/2014/main" id="{3374835D-2D2D-56D2-A321-5EE2258243DC}"/>
              </a:ext>
            </a:extLst>
          </p:cNvPr>
          <p:cNvSpPr>
            <a:spLocks noGrp="1" noRot="1" noMove="1" noResize="1" noEditPoints="1" noAdjustHandles="1" noChangeArrowheads="1" noChangeShapeType="1"/>
          </p:cNvSpPr>
          <p:nvPr>
            <p:ph type="pic" sz="quarter" idx="21"/>
          </p:nvPr>
        </p:nvSpPr>
        <p:spPr/>
        <p:txBody>
          <a:bodyPr/>
          <a:lstStyle/>
          <a:p>
            <a:endParaRPr lang="en-US"/>
          </a:p>
        </p:txBody>
      </p:sp>
      <p:sp>
        <p:nvSpPr>
          <p:cNvPr id="13" name="Picture Placeholder 12">
            <a:extLst>
              <a:ext uri="{FF2B5EF4-FFF2-40B4-BE49-F238E27FC236}">
                <a16:creationId xmlns:a16="http://schemas.microsoft.com/office/drawing/2014/main" id="{1FBA2293-BAA8-5B5B-21A8-34719A2FF8F4}"/>
              </a:ext>
            </a:extLst>
          </p:cNvPr>
          <p:cNvSpPr>
            <a:spLocks noGrp="1" noRot="1" noMove="1" noResize="1" noEditPoints="1" noAdjustHandles="1" noChangeArrowheads="1" noChangeShapeType="1"/>
          </p:cNvSpPr>
          <p:nvPr>
            <p:ph type="pic" sz="quarter" idx="20"/>
          </p:nvPr>
        </p:nvSpPr>
        <p:spPr/>
        <p:txBody>
          <a:bodyPr/>
          <a:lstStyle/>
          <a:p>
            <a:endParaRPr lang="en-US"/>
          </a:p>
        </p:txBody>
      </p:sp>
      <p:sp>
        <p:nvSpPr>
          <p:cNvPr id="10" name="Text Placeholder 9">
            <a:extLst>
              <a:ext uri="{FF2B5EF4-FFF2-40B4-BE49-F238E27FC236}">
                <a16:creationId xmlns:a16="http://schemas.microsoft.com/office/drawing/2014/main" id="{BB38C88A-4EBD-3B39-B771-44007763DB68}"/>
              </a:ext>
            </a:extLst>
          </p:cNvPr>
          <p:cNvSpPr>
            <a:spLocks noGrp="1" noRot="1" noMove="1" noResize="1" noEditPoints="1" noAdjustHandles="1" noChangeArrowheads="1" noChangeShapeType="1"/>
          </p:cNvSpPr>
          <p:nvPr>
            <p:ph type="body" sz="half" idx="15"/>
          </p:nvPr>
        </p:nvSpPr>
        <p:spPr/>
        <p:txBody>
          <a:bodyPr/>
          <a:lstStyle/>
          <a:p>
            <a:endParaRPr lang="en-US"/>
          </a:p>
        </p:txBody>
      </p:sp>
      <p:sp>
        <p:nvSpPr>
          <p:cNvPr id="9" name="Text Placeholder 8">
            <a:extLst>
              <a:ext uri="{FF2B5EF4-FFF2-40B4-BE49-F238E27FC236}">
                <a16:creationId xmlns:a16="http://schemas.microsoft.com/office/drawing/2014/main" id="{8B791798-A886-7FAF-0050-43834F1E6FFE}"/>
              </a:ext>
            </a:extLst>
          </p:cNvPr>
          <p:cNvSpPr>
            <a:spLocks noGrp="1" noRot="1" noMove="1" noResize="1" noEditPoints="1" noAdjustHandles="1" noChangeArrowheads="1" noChangeShapeType="1"/>
          </p:cNvSpPr>
          <p:nvPr>
            <p:ph type="body" sz="half" idx="14"/>
          </p:nvPr>
        </p:nvSpPr>
        <p:spPr/>
        <p:txBody>
          <a:bodyPr/>
          <a:lstStyle/>
          <a:p>
            <a:endParaRPr lang="en-US"/>
          </a:p>
        </p:txBody>
      </p:sp>
      <p:sp>
        <p:nvSpPr>
          <p:cNvPr id="3" name="Picture Placeholder 2">
            <a:extLst>
              <a:ext uri="{FF2B5EF4-FFF2-40B4-BE49-F238E27FC236}">
                <a16:creationId xmlns:a16="http://schemas.microsoft.com/office/drawing/2014/main" id="{5B0C38A7-2EB3-B4E1-E76D-140639BB8E26}"/>
              </a:ext>
            </a:extLst>
          </p:cNvPr>
          <p:cNvSpPr>
            <a:spLocks noGrp="1" noRot="1" noMove="1" noResize="1" noEditPoints="1" noAdjustHandles="1" noChangeArrowheads="1" noChangeShapeType="1"/>
          </p:cNvSpPr>
          <p:nvPr>
            <p:ph type="pic" idx="1"/>
          </p:nvPr>
        </p:nvSpPr>
        <p:spPr/>
        <p:txBody>
          <a:bodyPr/>
          <a:lstStyle/>
          <a:p>
            <a:endParaRPr lang="en-US"/>
          </a:p>
        </p:txBody>
      </p:sp>
      <p:sp>
        <p:nvSpPr>
          <p:cNvPr id="4" name="Text Placeholder 3">
            <a:extLst>
              <a:ext uri="{FF2B5EF4-FFF2-40B4-BE49-F238E27FC236}">
                <a16:creationId xmlns:a16="http://schemas.microsoft.com/office/drawing/2014/main" id="{D0125CF9-1F25-ED85-9952-E837AFC7A2A5}"/>
              </a:ext>
            </a:extLst>
          </p:cNvPr>
          <p:cNvSpPr>
            <a:spLocks noGrp="1" noRot="1" noMove="1" noResize="1" noEditPoints="1" noAdjustHandles="1" noChangeArrowheads="1" noChangeShapeType="1"/>
          </p:cNvSpPr>
          <p:nvPr>
            <p:ph type="body" sz="half" idx="2"/>
          </p:nvPr>
        </p:nvSpPr>
        <p:spPr/>
        <p:txBody>
          <a:bodyPr/>
          <a:lstStyle/>
          <a:p>
            <a:endParaRPr lang="en-US" dirty="0"/>
          </a:p>
        </p:txBody>
      </p:sp>
      <p:sp>
        <p:nvSpPr>
          <p:cNvPr id="12" name="Text Placeholder 11">
            <a:extLst>
              <a:ext uri="{FF2B5EF4-FFF2-40B4-BE49-F238E27FC236}">
                <a16:creationId xmlns:a16="http://schemas.microsoft.com/office/drawing/2014/main" id="{D3B393CD-F7AC-9266-2B59-A762C2BA2351}"/>
              </a:ext>
            </a:extLst>
          </p:cNvPr>
          <p:cNvSpPr>
            <a:spLocks noGrp="1" noRot="1" noMove="1" noResize="1" noEditPoints="1" noAdjustHandles="1" noChangeArrowheads="1" noChangeShapeType="1"/>
          </p:cNvSpPr>
          <p:nvPr>
            <p:ph type="body" sz="half" idx="17"/>
          </p:nvPr>
        </p:nvSpPr>
        <p:spPr/>
        <p:txBody>
          <a:bodyPr/>
          <a:lstStyle/>
          <a:p>
            <a:endParaRPr lang="en-US"/>
          </a:p>
        </p:txBody>
      </p:sp>
      <p:sp>
        <p:nvSpPr>
          <p:cNvPr id="11" name="Text Placeholder 10">
            <a:extLst>
              <a:ext uri="{FF2B5EF4-FFF2-40B4-BE49-F238E27FC236}">
                <a16:creationId xmlns:a16="http://schemas.microsoft.com/office/drawing/2014/main" id="{6739C7D3-D20E-6538-AC22-D61AB3401244}"/>
              </a:ext>
            </a:extLst>
          </p:cNvPr>
          <p:cNvSpPr>
            <a:spLocks noGrp="1" noRot="1" noMove="1" noResize="1" noEditPoints="1" noAdjustHandles="1" noChangeArrowheads="1" noChangeShapeType="1"/>
          </p:cNvSpPr>
          <p:nvPr>
            <p:ph type="body" sz="half" idx="16"/>
          </p:nvPr>
        </p:nvSpPr>
        <p:spPr/>
        <p:txBody>
          <a:bodyPr/>
          <a:lstStyle/>
          <a:p>
            <a:endParaRPr lang="en-US"/>
          </a:p>
        </p:txBody>
      </p:sp>
      <p:sp>
        <p:nvSpPr>
          <p:cNvPr id="8" name="Text Placeholder 7">
            <a:extLst>
              <a:ext uri="{FF2B5EF4-FFF2-40B4-BE49-F238E27FC236}">
                <a16:creationId xmlns:a16="http://schemas.microsoft.com/office/drawing/2014/main" id="{0664353C-044D-6D6D-E606-F9B5C24900ED}"/>
              </a:ext>
            </a:extLst>
          </p:cNvPr>
          <p:cNvSpPr>
            <a:spLocks noGrp="1" noRot="1" noMove="1" noResize="1" noEditPoints="1" noAdjustHandles="1" noChangeArrowheads="1" noChangeShapeType="1"/>
          </p:cNvSpPr>
          <p:nvPr>
            <p:ph type="body" sz="half" idx="13"/>
          </p:nvPr>
        </p:nvSpPr>
        <p:spPr/>
        <p:txBody>
          <a:bodyPr/>
          <a:lstStyle/>
          <a:p>
            <a:endParaRPr lang="en-US"/>
          </a:p>
        </p:txBody>
      </p:sp>
      <p:sp>
        <p:nvSpPr>
          <p:cNvPr id="6" name="Text Placeholder 5">
            <a:extLst>
              <a:ext uri="{FF2B5EF4-FFF2-40B4-BE49-F238E27FC236}">
                <a16:creationId xmlns:a16="http://schemas.microsoft.com/office/drawing/2014/main" id="{E47C0C14-55DC-8665-08B1-B860E837D72A}"/>
              </a:ext>
            </a:extLst>
          </p:cNvPr>
          <p:cNvSpPr>
            <a:spLocks noGrp="1" noRot="1" noMove="1" noResize="1" noEditPoints="1" noAdjustHandles="1" noChangeArrowheads="1" noChangeShapeType="1"/>
          </p:cNvSpPr>
          <p:nvPr>
            <p:ph type="body" sz="half" idx="11"/>
          </p:nvPr>
        </p:nvSpPr>
        <p:spPr/>
        <p:txBody>
          <a:bodyPr/>
          <a:lstStyle/>
          <a:p>
            <a:endParaRPr lang="en-US"/>
          </a:p>
        </p:txBody>
      </p:sp>
      <p:sp>
        <p:nvSpPr>
          <p:cNvPr id="2" name="Title 1">
            <a:extLst>
              <a:ext uri="{FF2B5EF4-FFF2-40B4-BE49-F238E27FC236}">
                <a16:creationId xmlns:a16="http://schemas.microsoft.com/office/drawing/2014/main" id="{E8A5E94D-95A4-09CD-443B-1DA29AB31398}"/>
              </a:ext>
            </a:extLst>
          </p:cNvPr>
          <p:cNvSpPr>
            <a:spLocks noGrp="1" noRot="1" noMove="1" noResize="1" noEditPoints="1" noAdjustHandles="1" noChangeArrowheads="1" noChangeShapeType="1"/>
          </p:cNvSpPr>
          <p:nvPr>
            <p:ph type="title"/>
          </p:nvPr>
        </p:nvSpPr>
        <p:spPr/>
        <p:txBody>
          <a:bodyPr/>
          <a:lstStyle/>
          <a:p>
            <a:endParaRPr lang="en-US" dirty="0"/>
          </a:p>
        </p:txBody>
      </p:sp>
    </p:spTree>
    <p:extLst>
      <p:ext uri="{BB962C8B-B14F-4D97-AF65-F5344CB8AC3E}">
        <p14:creationId xmlns:p14="http://schemas.microsoft.com/office/powerpoint/2010/main" val="1320751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Placeholder 27">
            <a:extLst>
              <a:ext uri="{FF2B5EF4-FFF2-40B4-BE49-F238E27FC236}">
                <a16:creationId xmlns:a16="http://schemas.microsoft.com/office/drawing/2014/main" id="{28CF2641-5D76-9B51-EDE1-333E33E615CC}"/>
              </a:ext>
            </a:extLst>
          </p:cNvPr>
          <p:cNvSpPr>
            <a:spLocks noGrp="1" noRot="1" noMove="1" noResize="1" noEditPoints="1" noAdjustHandles="1" noChangeArrowheads="1" noChangeShapeType="1"/>
          </p:cNvSpPr>
          <p:nvPr>
            <p:ph type="body" sz="half" idx="12"/>
          </p:nvPr>
        </p:nvSpPr>
        <p:spPr/>
        <p:txBody>
          <a:bodyPr/>
          <a:lstStyle/>
          <a:p>
            <a:endParaRPr lang="en-US"/>
          </a:p>
        </p:txBody>
      </p:sp>
      <p:sp>
        <p:nvSpPr>
          <p:cNvPr id="26" name="Text Placeholder 25">
            <a:extLst>
              <a:ext uri="{FF2B5EF4-FFF2-40B4-BE49-F238E27FC236}">
                <a16:creationId xmlns:a16="http://schemas.microsoft.com/office/drawing/2014/main" id="{B63D066B-C7DA-73E9-E15C-31C53C201CFF}"/>
              </a:ext>
            </a:extLst>
          </p:cNvPr>
          <p:cNvSpPr>
            <a:spLocks noGrp="1" noRot="1" noMove="1" noResize="1" noEditPoints="1" noAdjustHandles="1" noChangeArrowheads="1" noChangeShapeType="1"/>
          </p:cNvSpPr>
          <p:nvPr>
            <p:ph type="body" sz="half" idx="10"/>
          </p:nvPr>
        </p:nvSpPr>
        <p:spPr/>
        <p:txBody>
          <a:bodyPr/>
          <a:lstStyle/>
          <a:p>
            <a:endParaRPr lang="en-US"/>
          </a:p>
        </p:txBody>
      </p:sp>
      <p:sp>
        <p:nvSpPr>
          <p:cNvPr id="33" name="Picture Placeholder 32">
            <a:extLst>
              <a:ext uri="{FF2B5EF4-FFF2-40B4-BE49-F238E27FC236}">
                <a16:creationId xmlns:a16="http://schemas.microsoft.com/office/drawing/2014/main" id="{75807B96-660E-B005-9FAE-5AD20535FBAC}"/>
              </a:ext>
            </a:extLst>
          </p:cNvPr>
          <p:cNvSpPr>
            <a:spLocks noGrp="1" noRot="1" noMove="1" noResize="1" noEditPoints="1" noAdjustHandles="1" noChangeArrowheads="1" noChangeShapeType="1"/>
          </p:cNvSpPr>
          <p:nvPr>
            <p:ph type="pic" sz="quarter" idx="21"/>
          </p:nvPr>
        </p:nvSpPr>
        <p:spPr/>
        <p:txBody>
          <a:bodyPr/>
          <a:lstStyle/>
          <a:p>
            <a:endParaRPr lang="en-US"/>
          </a:p>
        </p:txBody>
      </p:sp>
      <p:sp>
        <p:nvSpPr>
          <p:cNvPr id="32" name="Picture Placeholder 31">
            <a:extLst>
              <a:ext uri="{FF2B5EF4-FFF2-40B4-BE49-F238E27FC236}">
                <a16:creationId xmlns:a16="http://schemas.microsoft.com/office/drawing/2014/main" id="{FD5FCFA9-DFB7-608B-B380-5F8FD03352B6}"/>
              </a:ext>
            </a:extLst>
          </p:cNvPr>
          <p:cNvSpPr>
            <a:spLocks noGrp="1" noRot="1" noMove="1" noResize="1" noEditPoints="1" noAdjustHandles="1" noChangeArrowheads="1" noChangeShapeType="1"/>
          </p:cNvSpPr>
          <p:nvPr>
            <p:ph type="pic" sz="quarter" idx="20"/>
          </p:nvPr>
        </p:nvSpPr>
        <p:spPr/>
        <p:txBody>
          <a:bodyPr/>
          <a:lstStyle/>
          <a:p>
            <a:endParaRPr lang="en-US"/>
          </a:p>
        </p:txBody>
      </p:sp>
      <p:sp>
        <p:nvSpPr>
          <p:cNvPr id="25" name="Text Placeholder 24">
            <a:extLst>
              <a:ext uri="{FF2B5EF4-FFF2-40B4-BE49-F238E27FC236}">
                <a16:creationId xmlns:a16="http://schemas.microsoft.com/office/drawing/2014/main" id="{B9DA03C3-F27A-B266-9BF2-1742E30D444D}"/>
              </a:ext>
            </a:extLst>
          </p:cNvPr>
          <p:cNvSpPr>
            <a:spLocks noGrp="1" noRot="1" noMove="1" noResize="1" noEditPoints="1" noAdjustHandles="1" noChangeArrowheads="1" noChangeShapeType="1"/>
          </p:cNvSpPr>
          <p:nvPr>
            <p:ph type="body" sz="half" idx="2"/>
          </p:nvPr>
        </p:nvSpPr>
        <p:spPr/>
        <p:txBody>
          <a:bodyPr/>
          <a:lstStyle/>
          <a:p>
            <a:endParaRPr lang="en-US" dirty="0"/>
          </a:p>
        </p:txBody>
      </p:sp>
      <p:sp>
        <p:nvSpPr>
          <p:cNvPr id="29" name="Text Placeholder 28">
            <a:extLst>
              <a:ext uri="{FF2B5EF4-FFF2-40B4-BE49-F238E27FC236}">
                <a16:creationId xmlns:a16="http://schemas.microsoft.com/office/drawing/2014/main" id="{C9A9132C-1292-E1F6-14B4-AC6C29836EE3}"/>
              </a:ext>
            </a:extLst>
          </p:cNvPr>
          <p:cNvSpPr>
            <a:spLocks noGrp="1" noRot="1" noMove="1" noResize="1" noEditPoints="1" noAdjustHandles="1" noChangeArrowheads="1" noChangeShapeType="1"/>
          </p:cNvSpPr>
          <p:nvPr>
            <p:ph type="body" sz="half" idx="13"/>
          </p:nvPr>
        </p:nvSpPr>
        <p:spPr/>
        <p:txBody>
          <a:bodyPr/>
          <a:lstStyle/>
          <a:p>
            <a:endParaRPr lang="en-US"/>
          </a:p>
        </p:txBody>
      </p:sp>
      <p:sp>
        <p:nvSpPr>
          <p:cNvPr id="27" name="Text Placeholder 26">
            <a:extLst>
              <a:ext uri="{FF2B5EF4-FFF2-40B4-BE49-F238E27FC236}">
                <a16:creationId xmlns:a16="http://schemas.microsoft.com/office/drawing/2014/main" id="{68751829-6A1A-BFA8-1C14-28F67CDC6644}"/>
              </a:ext>
            </a:extLst>
          </p:cNvPr>
          <p:cNvSpPr>
            <a:spLocks noGrp="1" noRot="1" noMove="1" noResize="1" noEditPoints="1" noAdjustHandles="1" noChangeArrowheads="1" noChangeShapeType="1"/>
          </p:cNvSpPr>
          <p:nvPr>
            <p:ph type="body" sz="half" idx="11"/>
          </p:nvPr>
        </p:nvSpPr>
        <p:spPr/>
        <p:txBody>
          <a:bodyPr/>
          <a:lstStyle/>
          <a:p>
            <a:endParaRPr lang="en-US"/>
          </a:p>
        </p:txBody>
      </p:sp>
      <p:sp>
        <p:nvSpPr>
          <p:cNvPr id="31" name="Text Placeholder 30">
            <a:extLst>
              <a:ext uri="{FF2B5EF4-FFF2-40B4-BE49-F238E27FC236}">
                <a16:creationId xmlns:a16="http://schemas.microsoft.com/office/drawing/2014/main" id="{E208A474-16DB-D2F3-DF71-79D9E41EA0C3}"/>
              </a:ext>
            </a:extLst>
          </p:cNvPr>
          <p:cNvSpPr>
            <a:spLocks noGrp="1" noRot="1" noMove="1" noResize="1" noEditPoints="1" noAdjustHandles="1" noChangeArrowheads="1" noChangeShapeType="1"/>
          </p:cNvSpPr>
          <p:nvPr>
            <p:ph type="body" sz="half" idx="15"/>
          </p:nvPr>
        </p:nvSpPr>
        <p:spPr/>
        <p:txBody>
          <a:bodyPr/>
          <a:lstStyle/>
          <a:p>
            <a:endParaRPr lang="en-US"/>
          </a:p>
        </p:txBody>
      </p:sp>
      <p:sp>
        <p:nvSpPr>
          <p:cNvPr id="30" name="Text Placeholder 29">
            <a:extLst>
              <a:ext uri="{FF2B5EF4-FFF2-40B4-BE49-F238E27FC236}">
                <a16:creationId xmlns:a16="http://schemas.microsoft.com/office/drawing/2014/main" id="{4F86FD7A-CA79-16D5-C7BD-26DE504D31DB}"/>
              </a:ext>
            </a:extLst>
          </p:cNvPr>
          <p:cNvSpPr>
            <a:spLocks noGrp="1" noRot="1" noMove="1" noResize="1" noEditPoints="1" noAdjustHandles="1" noChangeArrowheads="1" noChangeShapeType="1"/>
          </p:cNvSpPr>
          <p:nvPr>
            <p:ph type="body" sz="half" idx="14"/>
          </p:nvPr>
        </p:nvSpPr>
        <p:spPr/>
        <p:txBody>
          <a:bodyPr/>
          <a:lstStyle/>
          <a:p>
            <a:endParaRPr lang="en-US"/>
          </a:p>
        </p:txBody>
      </p:sp>
      <p:sp>
        <p:nvSpPr>
          <p:cNvPr id="24" name="Picture Placeholder 23">
            <a:extLst>
              <a:ext uri="{FF2B5EF4-FFF2-40B4-BE49-F238E27FC236}">
                <a16:creationId xmlns:a16="http://schemas.microsoft.com/office/drawing/2014/main" id="{4D090DE8-35EB-C055-DDF2-58B25E3F6C41}"/>
              </a:ext>
            </a:extLst>
          </p:cNvPr>
          <p:cNvSpPr>
            <a:spLocks noGrp="1" noRot="1" noMove="1" noResize="1" noEditPoints="1" noAdjustHandles="1" noChangeArrowheads="1" noChangeShapeType="1"/>
          </p:cNvSpPr>
          <p:nvPr>
            <p:ph type="pic" idx="1"/>
          </p:nvPr>
        </p:nvSpPr>
        <p:spPr/>
        <p:txBody>
          <a:bodyPr/>
          <a:lstStyle/>
          <a:p>
            <a:endParaRPr lang="en-US"/>
          </a:p>
        </p:txBody>
      </p:sp>
      <p:sp>
        <p:nvSpPr>
          <p:cNvPr id="23" name="Title 22">
            <a:extLst>
              <a:ext uri="{FF2B5EF4-FFF2-40B4-BE49-F238E27FC236}">
                <a16:creationId xmlns:a16="http://schemas.microsoft.com/office/drawing/2014/main" id="{76C165A5-38C7-EF43-7050-D8940282DE7E}"/>
              </a:ext>
            </a:extLst>
          </p:cNvPr>
          <p:cNvSpPr>
            <a:spLocks noGrp="1" noRot="1" noMove="1" noResize="1" noEditPoints="1" noAdjustHandles="1" noChangeArrowheads="1" noChangeShapeType="1"/>
          </p:cNvSpPr>
          <p:nvPr>
            <p:ph type="title"/>
          </p:nvPr>
        </p:nvSpPr>
        <p:spPr/>
        <p:txBody>
          <a:bodyPr/>
          <a:lstStyle/>
          <a:p>
            <a:endParaRPr lang="en-US"/>
          </a:p>
        </p:txBody>
      </p:sp>
    </p:spTree>
    <p:extLst>
      <p:ext uri="{BB962C8B-B14F-4D97-AF65-F5344CB8AC3E}">
        <p14:creationId xmlns:p14="http://schemas.microsoft.com/office/powerpoint/2010/main" val="1688868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Placeholder 22">
            <a:extLst>
              <a:ext uri="{FF2B5EF4-FFF2-40B4-BE49-F238E27FC236}">
                <a16:creationId xmlns:a16="http://schemas.microsoft.com/office/drawing/2014/main" id="{40425A59-9D64-AB62-0A9D-08CC7FA3E61E}"/>
              </a:ext>
            </a:extLst>
          </p:cNvPr>
          <p:cNvSpPr>
            <a:spLocks noGrp="1" noRot="1" noMove="1" noResize="1" noEditPoints="1" noAdjustHandles="1" noChangeArrowheads="1" noChangeShapeType="1"/>
          </p:cNvSpPr>
          <p:nvPr>
            <p:ph type="body" sz="half" idx="12"/>
          </p:nvPr>
        </p:nvSpPr>
        <p:spPr/>
        <p:txBody>
          <a:bodyPr/>
          <a:lstStyle/>
          <a:p>
            <a:endParaRPr lang="en-US"/>
          </a:p>
        </p:txBody>
      </p:sp>
      <p:sp>
        <p:nvSpPr>
          <p:cNvPr id="21" name="Text Placeholder 20">
            <a:extLst>
              <a:ext uri="{FF2B5EF4-FFF2-40B4-BE49-F238E27FC236}">
                <a16:creationId xmlns:a16="http://schemas.microsoft.com/office/drawing/2014/main" id="{5D059476-ACDB-D5C5-2E6F-FEC84F8161F0}"/>
              </a:ext>
            </a:extLst>
          </p:cNvPr>
          <p:cNvSpPr>
            <a:spLocks noGrp="1" noRot="1" noMove="1" noResize="1" noEditPoints="1" noAdjustHandles="1" noChangeArrowheads="1" noChangeShapeType="1"/>
          </p:cNvSpPr>
          <p:nvPr>
            <p:ph type="body" sz="half" idx="10"/>
          </p:nvPr>
        </p:nvSpPr>
        <p:spPr/>
        <p:txBody>
          <a:bodyPr/>
          <a:lstStyle/>
          <a:p>
            <a:endParaRPr lang="en-US"/>
          </a:p>
        </p:txBody>
      </p:sp>
      <p:sp>
        <p:nvSpPr>
          <p:cNvPr id="28" name="Picture Placeholder 27">
            <a:extLst>
              <a:ext uri="{FF2B5EF4-FFF2-40B4-BE49-F238E27FC236}">
                <a16:creationId xmlns:a16="http://schemas.microsoft.com/office/drawing/2014/main" id="{339CB60F-4989-5C60-0E5E-B1F92FD91C6B}"/>
              </a:ext>
            </a:extLst>
          </p:cNvPr>
          <p:cNvSpPr>
            <a:spLocks noGrp="1" noRot="1" noMove="1" noResize="1" noEditPoints="1" noAdjustHandles="1" noChangeArrowheads="1" noChangeShapeType="1"/>
          </p:cNvSpPr>
          <p:nvPr>
            <p:ph type="pic" sz="quarter" idx="21"/>
          </p:nvPr>
        </p:nvSpPr>
        <p:spPr/>
        <p:txBody>
          <a:bodyPr/>
          <a:lstStyle/>
          <a:p>
            <a:endParaRPr lang="en-US"/>
          </a:p>
        </p:txBody>
      </p:sp>
      <p:sp>
        <p:nvSpPr>
          <p:cNvPr id="27" name="Picture Placeholder 26">
            <a:extLst>
              <a:ext uri="{FF2B5EF4-FFF2-40B4-BE49-F238E27FC236}">
                <a16:creationId xmlns:a16="http://schemas.microsoft.com/office/drawing/2014/main" id="{27B30195-14E3-5109-77D4-B4733013AE1C}"/>
              </a:ext>
            </a:extLst>
          </p:cNvPr>
          <p:cNvSpPr>
            <a:spLocks noGrp="1" noRot="1" noMove="1" noResize="1" noEditPoints="1" noAdjustHandles="1" noChangeArrowheads="1" noChangeShapeType="1"/>
          </p:cNvSpPr>
          <p:nvPr>
            <p:ph type="pic" sz="quarter" idx="20"/>
          </p:nvPr>
        </p:nvSpPr>
        <p:spPr/>
        <p:txBody>
          <a:bodyPr/>
          <a:lstStyle/>
          <a:p>
            <a:endParaRPr lang="en-US"/>
          </a:p>
        </p:txBody>
      </p:sp>
      <p:sp>
        <p:nvSpPr>
          <p:cNvPr id="25" name="Picture Placeholder 24">
            <a:extLst>
              <a:ext uri="{FF2B5EF4-FFF2-40B4-BE49-F238E27FC236}">
                <a16:creationId xmlns:a16="http://schemas.microsoft.com/office/drawing/2014/main" id="{9C852E0A-191C-CBD3-8D8E-43DF03A0CB6A}"/>
              </a:ext>
            </a:extLst>
          </p:cNvPr>
          <p:cNvSpPr>
            <a:spLocks noGrp="1" noRot="1" noMove="1" noResize="1" noEditPoints="1" noAdjustHandles="1" noChangeArrowheads="1" noChangeShapeType="1"/>
          </p:cNvSpPr>
          <p:nvPr>
            <p:ph type="pic" idx="14"/>
          </p:nvPr>
        </p:nvSpPr>
        <p:spPr/>
        <p:txBody>
          <a:bodyPr/>
          <a:lstStyle/>
          <a:p>
            <a:endParaRPr lang="en-US"/>
          </a:p>
        </p:txBody>
      </p:sp>
      <p:sp>
        <p:nvSpPr>
          <p:cNvPr id="24" name="Text Placeholder 23">
            <a:extLst>
              <a:ext uri="{FF2B5EF4-FFF2-40B4-BE49-F238E27FC236}">
                <a16:creationId xmlns:a16="http://schemas.microsoft.com/office/drawing/2014/main" id="{1EDEB70C-8154-6A9D-5CCA-7871D74B0108}"/>
              </a:ext>
            </a:extLst>
          </p:cNvPr>
          <p:cNvSpPr>
            <a:spLocks noGrp="1" noRot="1" noMove="1" noResize="1" noEditPoints="1" noAdjustHandles="1" noChangeArrowheads="1" noChangeShapeType="1"/>
          </p:cNvSpPr>
          <p:nvPr>
            <p:ph type="body" sz="half" idx="13"/>
          </p:nvPr>
        </p:nvSpPr>
        <p:spPr/>
        <p:txBody>
          <a:bodyPr/>
          <a:lstStyle/>
          <a:p>
            <a:endParaRPr lang="en-US"/>
          </a:p>
        </p:txBody>
      </p:sp>
      <p:sp>
        <p:nvSpPr>
          <p:cNvPr id="22" name="Text Placeholder 21">
            <a:extLst>
              <a:ext uri="{FF2B5EF4-FFF2-40B4-BE49-F238E27FC236}">
                <a16:creationId xmlns:a16="http://schemas.microsoft.com/office/drawing/2014/main" id="{15D1DD53-7726-2D32-48B0-24C51AE2425E}"/>
              </a:ext>
            </a:extLst>
          </p:cNvPr>
          <p:cNvSpPr>
            <a:spLocks noGrp="1" noRot="1" noMove="1" noResize="1" noEditPoints="1" noAdjustHandles="1" noChangeArrowheads="1" noChangeShapeType="1"/>
          </p:cNvSpPr>
          <p:nvPr>
            <p:ph type="body" sz="half" idx="11"/>
          </p:nvPr>
        </p:nvSpPr>
        <p:spPr/>
        <p:txBody>
          <a:bodyPr/>
          <a:lstStyle/>
          <a:p>
            <a:endParaRPr lang="en-US"/>
          </a:p>
        </p:txBody>
      </p:sp>
      <p:sp>
        <p:nvSpPr>
          <p:cNvPr id="26" name="Picture Placeholder 25">
            <a:extLst>
              <a:ext uri="{FF2B5EF4-FFF2-40B4-BE49-F238E27FC236}">
                <a16:creationId xmlns:a16="http://schemas.microsoft.com/office/drawing/2014/main" id="{BCC7B568-4BD6-70A4-2AEF-04F61A9E0F2B}"/>
              </a:ext>
            </a:extLst>
          </p:cNvPr>
          <p:cNvSpPr>
            <a:spLocks noGrp="1" noRot="1" noMove="1" noResize="1" noEditPoints="1" noAdjustHandles="1" noChangeArrowheads="1" noChangeShapeType="1"/>
          </p:cNvSpPr>
          <p:nvPr>
            <p:ph type="pic" idx="15"/>
          </p:nvPr>
        </p:nvSpPr>
        <p:spPr/>
        <p:txBody>
          <a:bodyPr/>
          <a:lstStyle/>
          <a:p>
            <a:endParaRPr lang="en-US"/>
          </a:p>
        </p:txBody>
      </p:sp>
      <p:sp>
        <p:nvSpPr>
          <p:cNvPr id="20" name="Picture Placeholder 19">
            <a:extLst>
              <a:ext uri="{FF2B5EF4-FFF2-40B4-BE49-F238E27FC236}">
                <a16:creationId xmlns:a16="http://schemas.microsoft.com/office/drawing/2014/main" id="{E822F685-AF8D-3AA7-3342-0268293BDE5C}"/>
              </a:ext>
            </a:extLst>
          </p:cNvPr>
          <p:cNvSpPr>
            <a:spLocks noGrp="1" noRot="1" noMove="1" noResize="1" noEditPoints="1" noAdjustHandles="1" noChangeArrowheads="1" noChangeShapeType="1"/>
          </p:cNvSpPr>
          <p:nvPr>
            <p:ph type="pic" idx="1"/>
          </p:nvPr>
        </p:nvSpPr>
        <p:spPr/>
        <p:txBody>
          <a:bodyPr/>
          <a:lstStyle/>
          <a:p>
            <a:endParaRPr lang="en-US"/>
          </a:p>
        </p:txBody>
      </p:sp>
      <p:sp>
        <p:nvSpPr>
          <p:cNvPr id="19" name="Title 18">
            <a:extLst>
              <a:ext uri="{FF2B5EF4-FFF2-40B4-BE49-F238E27FC236}">
                <a16:creationId xmlns:a16="http://schemas.microsoft.com/office/drawing/2014/main" id="{5FD32864-6752-9B9C-D774-F2B3588A0DEC}"/>
              </a:ext>
            </a:extLst>
          </p:cNvPr>
          <p:cNvSpPr>
            <a:spLocks noGrp="1" noRot="1" noMove="1" noResize="1" noEditPoints="1" noAdjustHandles="1" noChangeArrowheads="1" noChangeShapeType="1"/>
          </p:cNvSpPr>
          <p:nvPr>
            <p:ph type="title"/>
          </p:nvPr>
        </p:nvSpPr>
        <p:spPr/>
        <p:txBody>
          <a:bodyPr/>
          <a:lstStyle/>
          <a:p>
            <a:endParaRPr lang="en-US"/>
          </a:p>
        </p:txBody>
      </p:sp>
    </p:spTree>
    <p:extLst>
      <p:ext uri="{BB962C8B-B14F-4D97-AF65-F5344CB8AC3E}">
        <p14:creationId xmlns:p14="http://schemas.microsoft.com/office/powerpoint/2010/main" val="4047069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Placeholder 19">
            <a:extLst>
              <a:ext uri="{FF2B5EF4-FFF2-40B4-BE49-F238E27FC236}">
                <a16:creationId xmlns:a16="http://schemas.microsoft.com/office/drawing/2014/main" id="{4131C9EA-3707-9006-51DC-ECE051714D97}"/>
              </a:ext>
            </a:extLst>
          </p:cNvPr>
          <p:cNvSpPr>
            <a:spLocks noGrp="1" noRot="1" noMove="1" noResize="1" noEditPoints="1" noAdjustHandles="1" noChangeArrowheads="1" noChangeShapeType="1"/>
          </p:cNvSpPr>
          <p:nvPr>
            <p:ph type="body" sz="half" idx="12"/>
          </p:nvPr>
        </p:nvSpPr>
        <p:spPr/>
        <p:txBody>
          <a:bodyPr/>
          <a:lstStyle/>
          <a:p>
            <a:endParaRPr lang="en-US" dirty="0"/>
          </a:p>
        </p:txBody>
      </p:sp>
      <p:sp>
        <p:nvSpPr>
          <p:cNvPr id="18" name="Text Placeholder 17">
            <a:extLst>
              <a:ext uri="{FF2B5EF4-FFF2-40B4-BE49-F238E27FC236}">
                <a16:creationId xmlns:a16="http://schemas.microsoft.com/office/drawing/2014/main" id="{6D5F040A-0C17-848B-8B89-434F060D92CA}"/>
              </a:ext>
            </a:extLst>
          </p:cNvPr>
          <p:cNvSpPr>
            <a:spLocks noGrp="1" noRot="1" noMove="1" noResize="1" noEditPoints="1" noAdjustHandles="1" noChangeArrowheads="1" noChangeShapeType="1"/>
          </p:cNvSpPr>
          <p:nvPr>
            <p:ph type="body" sz="half" idx="10"/>
          </p:nvPr>
        </p:nvSpPr>
        <p:spPr/>
        <p:txBody>
          <a:bodyPr/>
          <a:lstStyle/>
          <a:p>
            <a:endParaRPr lang="en-US" dirty="0"/>
          </a:p>
        </p:txBody>
      </p:sp>
      <p:sp>
        <p:nvSpPr>
          <p:cNvPr id="23" name="Picture Placeholder 22">
            <a:extLst>
              <a:ext uri="{FF2B5EF4-FFF2-40B4-BE49-F238E27FC236}">
                <a16:creationId xmlns:a16="http://schemas.microsoft.com/office/drawing/2014/main" id="{67517A8D-712C-907D-14F9-6E94944246AF}"/>
              </a:ext>
            </a:extLst>
          </p:cNvPr>
          <p:cNvSpPr>
            <a:spLocks noGrp="1" noRot="1" noMove="1" noResize="1" noEditPoints="1" noAdjustHandles="1" noChangeArrowheads="1" noChangeShapeType="1"/>
          </p:cNvSpPr>
          <p:nvPr>
            <p:ph type="pic" sz="quarter" idx="21"/>
          </p:nvPr>
        </p:nvSpPr>
        <p:spPr/>
        <p:txBody>
          <a:bodyPr/>
          <a:lstStyle/>
          <a:p>
            <a:endParaRPr lang="en-US"/>
          </a:p>
        </p:txBody>
      </p:sp>
      <p:sp>
        <p:nvSpPr>
          <p:cNvPr id="22" name="Picture Placeholder 21">
            <a:extLst>
              <a:ext uri="{FF2B5EF4-FFF2-40B4-BE49-F238E27FC236}">
                <a16:creationId xmlns:a16="http://schemas.microsoft.com/office/drawing/2014/main" id="{A60177B8-D9E3-B973-0537-3941E790A4B9}"/>
              </a:ext>
            </a:extLst>
          </p:cNvPr>
          <p:cNvSpPr>
            <a:spLocks noGrp="1" noRot="1" noMove="1" noResize="1" noEditPoints="1" noAdjustHandles="1" noChangeArrowheads="1" noChangeShapeType="1"/>
          </p:cNvSpPr>
          <p:nvPr>
            <p:ph type="pic" sz="quarter" idx="20"/>
          </p:nvPr>
        </p:nvSpPr>
        <p:spPr/>
        <p:txBody>
          <a:bodyPr/>
          <a:lstStyle/>
          <a:p>
            <a:endParaRPr lang="en-US"/>
          </a:p>
        </p:txBody>
      </p:sp>
      <p:sp>
        <p:nvSpPr>
          <p:cNvPr id="21" name="Text Placeholder 20">
            <a:extLst>
              <a:ext uri="{FF2B5EF4-FFF2-40B4-BE49-F238E27FC236}">
                <a16:creationId xmlns:a16="http://schemas.microsoft.com/office/drawing/2014/main" id="{BDE12C1E-AA34-5F47-0BA1-E01C704E2AD9}"/>
              </a:ext>
            </a:extLst>
          </p:cNvPr>
          <p:cNvSpPr>
            <a:spLocks noGrp="1" noRot="1" noMove="1" noResize="1" noEditPoints="1" noAdjustHandles="1" noChangeArrowheads="1" noChangeShapeType="1"/>
          </p:cNvSpPr>
          <p:nvPr>
            <p:ph type="body" sz="half" idx="13"/>
          </p:nvPr>
        </p:nvSpPr>
        <p:spPr/>
        <p:txBody>
          <a:bodyPr/>
          <a:lstStyle/>
          <a:p>
            <a:endParaRPr lang="en-US" dirty="0"/>
          </a:p>
        </p:txBody>
      </p:sp>
      <p:sp>
        <p:nvSpPr>
          <p:cNvPr id="19" name="Text Placeholder 18">
            <a:extLst>
              <a:ext uri="{FF2B5EF4-FFF2-40B4-BE49-F238E27FC236}">
                <a16:creationId xmlns:a16="http://schemas.microsoft.com/office/drawing/2014/main" id="{74343593-6A33-CC46-D1B1-3EBF2A91E588}"/>
              </a:ext>
            </a:extLst>
          </p:cNvPr>
          <p:cNvSpPr>
            <a:spLocks noGrp="1" noRot="1" noMove="1" noResize="1" noEditPoints="1" noAdjustHandles="1" noChangeArrowheads="1" noChangeShapeType="1"/>
          </p:cNvSpPr>
          <p:nvPr>
            <p:ph type="body" sz="half" idx="11"/>
          </p:nvPr>
        </p:nvSpPr>
        <p:spPr/>
        <p:txBody>
          <a:bodyPr/>
          <a:lstStyle/>
          <a:p>
            <a:endParaRPr lang="en-US" dirty="0"/>
          </a:p>
        </p:txBody>
      </p:sp>
      <p:sp>
        <p:nvSpPr>
          <p:cNvPr id="17" name="Picture Placeholder 16">
            <a:extLst>
              <a:ext uri="{FF2B5EF4-FFF2-40B4-BE49-F238E27FC236}">
                <a16:creationId xmlns:a16="http://schemas.microsoft.com/office/drawing/2014/main" id="{3731ED61-8CBE-1E90-D8F3-34831032F8A0}"/>
              </a:ext>
            </a:extLst>
          </p:cNvPr>
          <p:cNvSpPr>
            <a:spLocks noGrp="1" noRot="1" noMove="1" noResize="1" noEditPoints="1" noAdjustHandles="1" noChangeArrowheads="1" noChangeShapeType="1"/>
          </p:cNvSpPr>
          <p:nvPr>
            <p:ph type="pic" idx="1"/>
          </p:nvPr>
        </p:nvSpPr>
        <p:spPr/>
        <p:txBody>
          <a:bodyPr/>
          <a:lstStyle/>
          <a:p>
            <a:endParaRPr lang="en-US"/>
          </a:p>
        </p:txBody>
      </p:sp>
      <p:sp>
        <p:nvSpPr>
          <p:cNvPr id="16" name="Title 15">
            <a:extLst>
              <a:ext uri="{FF2B5EF4-FFF2-40B4-BE49-F238E27FC236}">
                <a16:creationId xmlns:a16="http://schemas.microsoft.com/office/drawing/2014/main" id="{B24FAA6F-3BBE-3CEE-D98A-FD5F515F0D07}"/>
              </a:ext>
            </a:extLst>
          </p:cNvPr>
          <p:cNvSpPr>
            <a:spLocks noGrp="1" noRot="1" noMove="1" noResize="1" noEditPoints="1" noAdjustHandles="1" noChangeArrowheads="1" noChangeShapeType="1"/>
          </p:cNvSpPr>
          <p:nvPr>
            <p:ph type="title"/>
          </p:nvPr>
        </p:nvSpPr>
        <p:spPr/>
        <p:txBody>
          <a:bodyPr/>
          <a:lstStyle/>
          <a:p>
            <a:endParaRPr lang="en-US" dirty="0"/>
          </a:p>
        </p:txBody>
      </p:sp>
    </p:spTree>
    <p:extLst>
      <p:ext uri="{BB962C8B-B14F-4D97-AF65-F5344CB8AC3E}">
        <p14:creationId xmlns:p14="http://schemas.microsoft.com/office/powerpoint/2010/main" val="4278069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7AE8DD6D-6E69-1925-4420-0EC286D0369C}"/>
              </a:ext>
            </a:extLst>
          </p:cNvPr>
          <p:cNvSpPr>
            <a:spLocks noGrp="1" noRot="1" noMove="1" noResize="1" noEditPoints="1" noAdjustHandles="1" noChangeArrowheads="1" noChangeShapeType="1"/>
          </p:cNvSpPr>
          <p:nvPr>
            <p:ph sz="quarter" idx="10"/>
          </p:nvPr>
        </p:nvSpPr>
        <p:spPr/>
        <p:txBody>
          <a:bodyPr/>
          <a:lstStyle/>
          <a:p>
            <a:endParaRPr lang="en-US"/>
          </a:p>
        </p:txBody>
      </p:sp>
    </p:spTree>
    <p:extLst>
      <p:ext uri="{BB962C8B-B14F-4D97-AF65-F5344CB8AC3E}">
        <p14:creationId xmlns:p14="http://schemas.microsoft.com/office/powerpoint/2010/main" val="208497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E2D126E-FF97-47D1-9DDA-6EC37177246D}"/>
              </a:ext>
            </a:extLst>
          </p:cNvPr>
          <p:cNvSpPr>
            <a:spLocks noGrp="1" noRot="1" noMove="1" noResize="1" noEditPoints="1" noAdjustHandles="1" noChangeArrowheads="1" noChangeShapeType="1"/>
          </p:cNvSpPr>
          <p:nvPr>
            <p:ph sz="quarter" idx="10"/>
          </p:nvPr>
        </p:nvSpPr>
        <p:spPr/>
        <p:txBody>
          <a:bodyPr/>
          <a:lstStyle/>
          <a:p>
            <a:endParaRPr lang="en-US"/>
          </a:p>
        </p:txBody>
      </p:sp>
    </p:spTree>
    <p:extLst>
      <p:ext uri="{BB962C8B-B14F-4D97-AF65-F5344CB8AC3E}">
        <p14:creationId xmlns:p14="http://schemas.microsoft.com/office/powerpoint/2010/main" val="8105710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CIM Template">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34726</TotalTime>
  <Words>497</Words>
  <Application>Microsoft Office PowerPoint</Application>
  <PresentationFormat>Widescreen</PresentationFormat>
  <Paragraphs>16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Corbel</vt:lpstr>
      <vt:lpstr>CCIM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SBA UPDATES</dc:title>
  <dc:creator>Diana Montgomery</dc:creator>
  <cp:lastModifiedBy>Carl Grending, CCIM</cp:lastModifiedBy>
  <cp:revision>62</cp:revision>
  <dcterms:created xsi:type="dcterms:W3CDTF">2020-04-07T20:21:44Z</dcterms:created>
  <dcterms:modified xsi:type="dcterms:W3CDTF">2024-01-16T23:06:58Z</dcterms:modified>
</cp:coreProperties>
</file>