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7340263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70" autoAdjust="0"/>
  </p:normalViewPr>
  <p:slideViewPr>
    <p:cSldViewPr snapToGrid="0" snapToObjects="1">
      <p:cViewPr>
        <p:scale>
          <a:sx n="55" d="100"/>
          <a:sy n="55" d="100"/>
        </p:scale>
        <p:origin x="749" y="34"/>
      </p:cViewPr>
      <p:guideLst>
        <p:guide orient="horz" pos="3072"/>
        <p:guide pos="54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a Montgomery" userId="0a133a2befd60c84" providerId="LiveId" clId="{9530FBE6-990C-42F4-AC21-1346134342CF}"/>
    <pc:docChg chg="modSld">
      <pc:chgData name="Diana Montgomery" userId="0a133a2befd60c84" providerId="LiveId" clId="{9530FBE6-990C-42F4-AC21-1346134342CF}" dt="2020-08-12T20:52:34.507" v="101" actId="14100"/>
      <pc:docMkLst>
        <pc:docMk/>
      </pc:docMkLst>
      <pc:sldChg chg="modSp mod">
        <pc:chgData name="Diana Montgomery" userId="0a133a2befd60c84" providerId="LiveId" clId="{9530FBE6-990C-42F4-AC21-1346134342CF}" dt="2020-08-12T20:52:34.507" v="101" actId="14100"/>
        <pc:sldMkLst>
          <pc:docMk/>
          <pc:sldMk cId="0" sldId="257"/>
        </pc:sldMkLst>
        <pc:spChg chg="mod">
          <ac:chgData name="Diana Montgomery" userId="0a133a2befd60c84" providerId="LiveId" clId="{9530FBE6-990C-42F4-AC21-1346134342CF}" dt="2020-08-12T20:52:34.507" v="101" actId="14100"/>
          <ac:spMkLst>
            <pc:docMk/>
            <pc:sldMk cId="0" sldId="257"/>
            <ac:spMk id="25" creationId="{3480F018-62C6-425D-AEE3-B8F1B4ED18A7}"/>
          </ac:spMkLst>
        </pc:spChg>
        <pc:spChg chg="mod">
          <ac:chgData name="Diana Montgomery" userId="0a133a2befd60c84" providerId="LiveId" clId="{9530FBE6-990C-42F4-AC21-1346134342CF}" dt="2020-08-12T20:52:20.864" v="98" actId="14100"/>
          <ac:spMkLst>
            <pc:docMk/>
            <pc:sldMk cId="0" sldId="257"/>
            <ac:spMk id="29" creationId="{FEC667FB-0878-40C0-8469-F0377EDE3213}"/>
          </ac:spMkLst>
        </pc:spChg>
        <pc:spChg chg="mod">
          <ac:chgData name="Diana Montgomery" userId="0a133a2befd60c84" providerId="LiveId" clId="{9530FBE6-990C-42F4-AC21-1346134342CF}" dt="2020-08-12T20:50:11.618" v="27" actId="20577"/>
          <ac:spMkLst>
            <pc:docMk/>
            <pc:sldMk cId="0" sldId="257"/>
            <ac:spMk id="136" creationId="{00000000-0000-0000-0000-000000000000}"/>
          </ac:spMkLst>
        </pc:spChg>
        <pc:spChg chg="mod">
          <ac:chgData name="Diana Montgomery" userId="0a133a2befd60c84" providerId="LiveId" clId="{9530FBE6-990C-42F4-AC21-1346134342CF}" dt="2020-08-12T20:52:23.491" v="99" actId="14100"/>
          <ac:spMkLst>
            <pc:docMk/>
            <pc:sldMk cId="0" sldId="257"/>
            <ac:spMk id="154" creationId="{00000000-0000-0000-0000-000000000000}"/>
          </ac:spMkLst>
        </pc:spChg>
      </pc:sldChg>
      <pc:sldChg chg="modSp mod">
        <pc:chgData name="Diana Montgomery" userId="0a133a2befd60c84" providerId="LiveId" clId="{9530FBE6-990C-42F4-AC21-1346134342CF}" dt="2020-08-12T20:52:13.112" v="97" actId="14100"/>
        <pc:sldMkLst>
          <pc:docMk/>
          <pc:sldMk cId="3449412122" sldId="258"/>
        </pc:sldMkLst>
        <pc:spChg chg="mod">
          <ac:chgData name="Diana Montgomery" userId="0a133a2befd60c84" providerId="LiveId" clId="{9530FBE6-990C-42F4-AC21-1346134342CF}" dt="2020-08-12T20:51:35.137" v="89" actId="14100"/>
          <ac:spMkLst>
            <pc:docMk/>
            <pc:sldMk cId="3449412122" sldId="258"/>
            <ac:spMk id="15" creationId="{07271378-42D5-4F73-AC73-AAA8B2A7B3CA}"/>
          </ac:spMkLst>
        </pc:spChg>
        <pc:spChg chg="mod">
          <ac:chgData name="Diana Montgomery" userId="0a133a2befd60c84" providerId="LiveId" clId="{9530FBE6-990C-42F4-AC21-1346134342CF}" dt="2020-08-12T20:50:40.022" v="28" actId="14100"/>
          <ac:spMkLst>
            <pc:docMk/>
            <pc:sldMk cId="3449412122" sldId="258"/>
            <ac:spMk id="18" creationId="{4582FEA7-ECD0-4454-B6AA-B6EDE4204464}"/>
          </ac:spMkLst>
        </pc:spChg>
        <pc:spChg chg="mod">
          <ac:chgData name="Diana Montgomery" userId="0a133a2befd60c84" providerId="LiveId" clId="{9530FBE6-990C-42F4-AC21-1346134342CF}" dt="2020-08-12T20:51:40.138" v="90" actId="14100"/>
          <ac:spMkLst>
            <pc:docMk/>
            <pc:sldMk cId="3449412122" sldId="258"/>
            <ac:spMk id="19" creationId="{EC15E4DC-C8BA-40EF-B563-5E1CD83AD89E}"/>
          </ac:spMkLst>
        </pc:spChg>
        <pc:spChg chg="mod">
          <ac:chgData name="Diana Montgomery" userId="0a133a2befd60c84" providerId="LiveId" clId="{9530FBE6-990C-42F4-AC21-1346134342CF}" dt="2020-08-12T20:51:55.521" v="93" actId="14100"/>
          <ac:spMkLst>
            <pc:docMk/>
            <pc:sldMk cId="3449412122" sldId="258"/>
            <ac:spMk id="24" creationId="{E07A4DDA-897A-453E-8462-ED3167B43EDD}"/>
          </ac:spMkLst>
        </pc:spChg>
        <pc:spChg chg="mod">
          <ac:chgData name="Diana Montgomery" userId="0a133a2befd60c84" providerId="LiveId" clId="{9530FBE6-990C-42F4-AC21-1346134342CF}" dt="2020-08-12T20:51:58.247" v="94" actId="14100"/>
          <ac:spMkLst>
            <pc:docMk/>
            <pc:sldMk cId="3449412122" sldId="258"/>
            <ac:spMk id="40" creationId="{405F8913-7905-4AA3-BC95-A5A3F89A34D9}"/>
          </ac:spMkLst>
        </pc:spChg>
        <pc:spChg chg="mod">
          <ac:chgData name="Diana Montgomery" userId="0a133a2befd60c84" providerId="LiveId" clId="{9530FBE6-990C-42F4-AC21-1346134342CF}" dt="2020-08-12T20:52:01.334" v="95" actId="14100"/>
          <ac:spMkLst>
            <pc:docMk/>
            <pc:sldMk cId="3449412122" sldId="258"/>
            <ac:spMk id="42" creationId="{5CB3DDA0-A2F3-4E1E-8A21-A1A378B89B13}"/>
          </ac:spMkLst>
        </pc:spChg>
        <pc:spChg chg="mod">
          <ac:chgData name="Diana Montgomery" userId="0a133a2befd60c84" providerId="LiveId" clId="{9530FBE6-990C-42F4-AC21-1346134342CF}" dt="2020-08-12T20:52:04.569" v="96" actId="14100"/>
          <ac:spMkLst>
            <pc:docMk/>
            <pc:sldMk cId="3449412122" sldId="258"/>
            <ac:spMk id="44" creationId="{E5456ADB-F1C0-42E1-B93B-E8D7E4F35AF4}"/>
          </ac:spMkLst>
        </pc:spChg>
        <pc:spChg chg="mod">
          <ac:chgData name="Diana Montgomery" userId="0a133a2befd60c84" providerId="LiveId" clId="{9530FBE6-990C-42F4-AC21-1346134342CF}" dt="2020-08-12T20:50:47.042" v="37" actId="20577"/>
          <ac:spMkLst>
            <pc:docMk/>
            <pc:sldMk cId="3449412122" sldId="258"/>
            <ac:spMk id="45" creationId="{BA3139E9-C14B-4874-AD3B-35CC87888D7E}"/>
          </ac:spMkLst>
        </pc:spChg>
        <pc:spChg chg="mod">
          <ac:chgData name="Diana Montgomery" userId="0a133a2befd60c84" providerId="LiveId" clId="{9530FBE6-990C-42F4-AC21-1346134342CF}" dt="2020-08-12T20:51:48.336" v="91" actId="14100"/>
          <ac:spMkLst>
            <pc:docMk/>
            <pc:sldMk cId="3449412122" sldId="258"/>
            <ac:spMk id="46" creationId="{A59F283E-0060-40CB-B5FE-59777883A622}"/>
          </ac:spMkLst>
        </pc:spChg>
        <pc:spChg chg="mod">
          <ac:chgData name="Diana Montgomery" userId="0a133a2befd60c84" providerId="LiveId" clId="{9530FBE6-990C-42F4-AC21-1346134342CF}" dt="2020-08-12T20:52:13.112" v="97" actId="14100"/>
          <ac:spMkLst>
            <pc:docMk/>
            <pc:sldMk cId="3449412122" sldId="258"/>
            <ac:spMk id="47" creationId="{E7DBCA9E-E7FF-4119-A4F0-3B56A7D8E333}"/>
          </ac:spMkLst>
        </pc:spChg>
        <pc:spChg chg="mod">
          <ac:chgData name="Diana Montgomery" userId="0a133a2befd60c84" providerId="LiveId" clId="{9530FBE6-990C-42F4-AC21-1346134342CF}" dt="2020-08-12T20:50:00.804" v="13" actId="20577"/>
          <ac:spMkLst>
            <pc:docMk/>
            <pc:sldMk cId="3449412122" sldId="258"/>
            <ac:spMk id="13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009095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519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55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2167533" y="673100"/>
            <a:ext cx="13005197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693385" y="6718300"/>
            <a:ext cx="13953493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93385" y="8153400"/>
            <a:ext cx="13953493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1"/>
            </a:lvl1pPr>
            <a:lvl2pPr marL="0" indent="0" algn="ctr">
              <a:spcBef>
                <a:spcPts val="0"/>
              </a:spcBef>
              <a:buSzTx/>
              <a:buNone/>
              <a:defRPr sz="3701"/>
            </a:lvl2pPr>
            <a:lvl3pPr marL="0" indent="0" algn="ctr">
              <a:spcBef>
                <a:spcPts val="0"/>
              </a:spcBef>
              <a:buSzTx/>
              <a:buNone/>
              <a:defRPr sz="3701"/>
            </a:lvl3pPr>
            <a:lvl4pPr marL="0" indent="0" algn="ctr">
              <a:spcBef>
                <a:spcPts val="0"/>
              </a:spcBef>
              <a:buSzTx/>
              <a:buNone/>
              <a:defRPr sz="3701"/>
            </a:lvl4pPr>
            <a:lvl5pPr marL="0" indent="0" algn="ctr">
              <a:spcBef>
                <a:spcPts val="0"/>
              </a:spcBef>
              <a:buSzTx/>
              <a:buNone/>
              <a:defRPr sz="370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7340263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693385" y="3225800"/>
            <a:ext cx="13953493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8958007" y="635000"/>
            <a:ext cx="7112217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0039" y="635000"/>
            <a:ext cx="7112217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39" y="4724400"/>
            <a:ext cx="7112217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1"/>
            </a:lvl1pPr>
            <a:lvl2pPr marL="0" indent="0" algn="ctr">
              <a:spcBef>
                <a:spcPts val="0"/>
              </a:spcBef>
              <a:buSzTx/>
              <a:buNone/>
              <a:defRPr sz="3701"/>
            </a:lvl2pPr>
            <a:lvl3pPr marL="0" indent="0" algn="ctr">
              <a:spcBef>
                <a:spcPts val="0"/>
              </a:spcBef>
              <a:buSzTx/>
              <a:buNone/>
              <a:defRPr sz="3701"/>
            </a:lvl3pPr>
            <a:lvl4pPr marL="0" indent="0" algn="ctr">
              <a:spcBef>
                <a:spcPts val="0"/>
              </a:spcBef>
              <a:buSzTx/>
              <a:buNone/>
              <a:defRPr sz="3701"/>
            </a:lvl4pPr>
            <a:lvl5pPr marL="0" indent="0" algn="ctr">
              <a:spcBef>
                <a:spcPts val="0"/>
              </a:spcBef>
              <a:buSzTx/>
              <a:buNone/>
              <a:defRPr sz="370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8958007" y="2590800"/>
            <a:ext cx="7112217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39" y="2590800"/>
            <a:ext cx="7112217" cy="6286500"/>
          </a:xfrm>
          <a:prstGeom prst="rect">
            <a:avLst/>
          </a:prstGeom>
        </p:spPr>
        <p:txBody>
          <a:bodyPr/>
          <a:lstStyle>
            <a:lvl1pPr marL="342917" indent="-342917">
              <a:spcBef>
                <a:spcPts val="3200"/>
              </a:spcBef>
              <a:defRPr sz="2801"/>
            </a:lvl1pPr>
            <a:lvl2pPr marL="685835" indent="-342917">
              <a:spcBef>
                <a:spcPts val="3200"/>
              </a:spcBef>
              <a:defRPr sz="2801"/>
            </a:lvl2pPr>
            <a:lvl3pPr marL="1028752" indent="-342917">
              <a:spcBef>
                <a:spcPts val="3200"/>
              </a:spcBef>
              <a:defRPr sz="2801"/>
            </a:lvl3pPr>
            <a:lvl4pPr marL="1371668" indent="-342917">
              <a:spcBef>
                <a:spcPts val="3200"/>
              </a:spcBef>
              <a:defRPr sz="2801"/>
            </a:lvl4pPr>
            <a:lvl5pPr marL="1714586" indent="-342917">
              <a:spcBef>
                <a:spcPts val="3200"/>
              </a:spcBef>
              <a:defRPr sz="280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279" y="9296401"/>
            <a:ext cx="360676" cy="34881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39" y="1270000"/>
            <a:ext cx="14800185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8958007" y="5092700"/>
            <a:ext cx="7112217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8958007" y="889000"/>
            <a:ext cx="7112217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1270039" y="889000"/>
            <a:ext cx="7112217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693385" y="6362701"/>
            <a:ext cx="13953493" cy="471924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693385" y="4259032"/>
            <a:ext cx="13953493" cy="6259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1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270039" y="254000"/>
            <a:ext cx="14800185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39" y="2590800"/>
            <a:ext cx="14800185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279" y="9296401"/>
            <a:ext cx="360676" cy="348813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22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45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67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89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612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134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656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178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700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11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23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35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46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57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68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80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92" algn="ctr" defTabSz="58422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food&#10;&#10;Description automatically generated">
            <a:extLst>
              <a:ext uri="{FF2B5EF4-FFF2-40B4-BE49-F238E27FC236}">
                <a16:creationId xmlns:a16="http://schemas.microsoft.com/office/drawing/2014/main" id="{4463B693-AD09-4FFB-90AA-D8B8A91768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7340263" cy="9753898"/>
          </a:xfrm>
          <a:prstGeom prst="rect">
            <a:avLst/>
          </a:prstGeom>
        </p:spPr>
      </p:pic>
      <p:sp>
        <p:nvSpPr>
          <p:cNvPr id="135" name="Property Name/Address…"/>
          <p:cNvSpPr txBox="1"/>
          <p:nvPr/>
        </p:nvSpPr>
        <p:spPr>
          <a:xfrm>
            <a:off x="1395599" y="1203386"/>
            <a:ext cx="13272373" cy="87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50000"/>
              </a:lnSpc>
              <a:defRPr sz="38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lang="en-US" sz="3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 Name/Address (City, State)</a:t>
            </a:r>
            <a:endParaRPr sz="27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Land"/>
          <p:cNvSpPr txBox="1"/>
          <p:nvPr/>
        </p:nvSpPr>
        <p:spPr>
          <a:xfrm>
            <a:off x="11905741" y="103263"/>
            <a:ext cx="3105017" cy="687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Owner / User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Rectangle"/>
          <p:cNvSpPr/>
          <p:nvPr/>
        </p:nvSpPr>
        <p:spPr>
          <a:xfrm>
            <a:off x="11249937" y="2301586"/>
            <a:ext cx="6090325" cy="571500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 lang="en-US" b="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139" name="Line"/>
          <p:cNvSpPr/>
          <p:nvPr/>
        </p:nvSpPr>
        <p:spPr>
          <a:xfrm flipH="1" flipV="1">
            <a:off x="11259137" y="2287179"/>
            <a:ext cx="111217" cy="746642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200"/>
          </a:p>
        </p:txBody>
      </p:sp>
      <p:sp>
        <p:nvSpPr>
          <p:cNvPr id="145" name="Region/Area"/>
          <p:cNvSpPr txBox="1"/>
          <p:nvPr/>
        </p:nvSpPr>
        <p:spPr>
          <a:xfrm>
            <a:off x="2359492" y="6261927"/>
            <a:ext cx="72135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dirty="0"/>
              <a:t>Area</a:t>
            </a:r>
          </a:p>
        </p:txBody>
      </p:sp>
      <p:sp>
        <p:nvSpPr>
          <p:cNvPr id="146" name="Rectangle"/>
          <p:cNvSpPr/>
          <p:nvPr/>
        </p:nvSpPr>
        <p:spPr>
          <a:xfrm>
            <a:off x="927758" y="6914708"/>
            <a:ext cx="10417187" cy="5715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200"/>
          </a:p>
        </p:txBody>
      </p:sp>
      <p:sp>
        <p:nvSpPr>
          <p:cNvPr id="151" name="Parcel Size"/>
          <p:cNvSpPr txBox="1"/>
          <p:nvPr/>
        </p:nvSpPr>
        <p:spPr>
          <a:xfrm>
            <a:off x="4523196" y="6261927"/>
            <a:ext cx="181460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Building </a:t>
            </a:r>
            <a:r>
              <a:rPr dirty="0"/>
              <a:t>Size</a:t>
            </a:r>
          </a:p>
        </p:txBody>
      </p:sp>
      <p:sp>
        <p:nvSpPr>
          <p:cNvPr id="153" name="Zoning"/>
          <p:cNvSpPr txBox="1"/>
          <p:nvPr/>
        </p:nvSpPr>
        <p:spPr>
          <a:xfrm>
            <a:off x="11640821" y="6260043"/>
            <a:ext cx="1713611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Current Use</a:t>
            </a:r>
            <a:endParaRPr dirty="0"/>
          </a:p>
        </p:txBody>
      </p:sp>
      <p:sp>
        <p:nvSpPr>
          <p:cNvPr id="154" name="Name…"/>
          <p:cNvSpPr txBox="1"/>
          <p:nvPr/>
        </p:nvSpPr>
        <p:spPr>
          <a:xfrm>
            <a:off x="11640821" y="3092217"/>
            <a:ext cx="5497252" cy="807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2000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Just highlight and type over</a:t>
            </a:r>
            <a:endParaRPr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6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1896" y="216635"/>
            <a:ext cx="3871459" cy="990374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Utilities Available"/>
          <p:cNvSpPr txBox="1"/>
          <p:nvPr/>
        </p:nvSpPr>
        <p:spPr>
          <a:xfrm>
            <a:off x="7479900" y="6964496"/>
            <a:ext cx="238046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Seller Motivation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Wetlands and Slope"/>
          <p:cNvSpPr txBox="1"/>
          <p:nvPr/>
        </p:nvSpPr>
        <p:spPr>
          <a:xfrm>
            <a:off x="4946003" y="7514764"/>
            <a:ext cx="120706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Price/SF</a:t>
            </a:r>
            <a:endParaRPr dirty="0"/>
          </a:p>
        </p:txBody>
      </p:sp>
      <p:sp>
        <p:nvSpPr>
          <p:cNvPr id="160" name="Highest and Best Use"/>
          <p:cNvSpPr txBox="1"/>
          <p:nvPr/>
        </p:nvSpPr>
        <p:spPr>
          <a:xfrm>
            <a:off x="2293168" y="7517211"/>
            <a:ext cx="910507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1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Zoning</a:t>
            </a:r>
            <a:endParaRPr dirty="0"/>
          </a:p>
        </p:txBody>
      </p:sp>
      <p:sp>
        <p:nvSpPr>
          <p:cNvPr id="6" name="Rectangle 5"/>
          <p:cNvSpPr/>
          <p:nvPr/>
        </p:nvSpPr>
        <p:spPr>
          <a:xfrm>
            <a:off x="3667953" y="4524688"/>
            <a:ext cx="4134776" cy="892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Picture Here</a:t>
            </a:r>
          </a:p>
          <a:p>
            <a:pPr lvl="0"/>
            <a:endParaRPr lang="en-US" sz="2801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6398945" y="6922499"/>
            <a:ext cx="0" cy="2831101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936962" y="2307164"/>
            <a:ext cx="10308374" cy="779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" name="TextBox 20"/>
          <p:cNvSpPr txBox="1"/>
          <p:nvPr/>
        </p:nvSpPr>
        <p:spPr>
          <a:xfrm flipH="1">
            <a:off x="1373321" y="6961079"/>
            <a:ext cx="42500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18869" y="2322592"/>
            <a:ext cx="3972652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/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 Highlights</a:t>
            </a:r>
          </a:p>
          <a:p>
            <a:pPr defTabSz="584229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271378-42D5-4F73-AC73-AAA8B2A7B3CA}"/>
              </a:ext>
            </a:extLst>
          </p:cNvPr>
          <p:cNvSpPr/>
          <p:nvPr/>
        </p:nvSpPr>
        <p:spPr>
          <a:xfrm>
            <a:off x="1568327" y="7611262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9FA58-7EC6-4FEC-827E-1D78B7032549}"/>
              </a:ext>
            </a:extLst>
          </p:cNvPr>
          <p:cNvSpPr/>
          <p:nvPr/>
        </p:nvSpPr>
        <p:spPr>
          <a:xfrm>
            <a:off x="6794167" y="7946326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">
            <a:extLst>
              <a:ext uri="{FF2B5EF4-FFF2-40B4-BE49-F238E27FC236}">
                <a16:creationId xmlns:a16="http://schemas.microsoft.com/office/drawing/2014/main" id="{E23A3996-E80E-4F44-850D-E31D3CBC9521}"/>
              </a:ext>
            </a:extLst>
          </p:cNvPr>
          <p:cNvSpPr/>
          <p:nvPr/>
        </p:nvSpPr>
        <p:spPr>
          <a:xfrm>
            <a:off x="936962" y="8199449"/>
            <a:ext cx="5461983" cy="542367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2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07A4DDA-897A-453E-8462-ED3167B43EDD}"/>
              </a:ext>
            </a:extLst>
          </p:cNvPr>
          <p:cNvSpPr txBox="1"/>
          <p:nvPr/>
        </p:nvSpPr>
        <p:spPr>
          <a:xfrm flipH="1">
            <a:off x="1409590" y="8228004"/>
            <a:ext cx="42500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 to Buyer’s Broker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480F018-62C6-425D-AEE3-B8F1B4ED18A7}"/>
              </a:ext>
            </a:extLst>
          </p:cNvPr>
          <p:cNvSpPr/>
          <p:nvPr/>
        </p:nvSpPr>
        <p:spPr>
          <a:xfrm>
            <a:off x="1274622" y="8884001"/>
            <a:ext cx="47290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Name…">
            <a:extLst>
              <a:ext uri="{FF2B5EF4-FFF2-40B4-BE49-F238E27FC236}">
                <a16:creationId xmlns:a16="http://schemas.microsoft.com/office/drawing/2014/main" id="{FEC667FB-0878-40C0-8469-F0377EDE3213}"/>
              </a:ext>
            </a:extLst>
          </p:cNvPr>
          <p:cNvSpPr txBox="1"/>
          <p:nvPr/>
        </p:nvSpPr>
        <p:spPr>
          <a:xfrm>
            <a:off x="11540791" y="6813771"/>
            <a:ext cx="5597282" cy="154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2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Phone Number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food&#10;&#10;Description automatically generated">
            <a:extLst>
              <a:ext uri="{FF2B5EF4-FFF2-40B4-BE49-F238E27FC236}">
                <a16:creationId xmlns:a16="http://schemas.microsoft.com/office/drawing/2014/main" id="{4463B693-AD09-4FFB-90AA-D8B8A91768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7340263" cy="9753898"/>
          </a:xfrm>
          <a:prstGeom prst="rect">
            <a:avLst/>
          </a:prstGeom>
        </p:spPr>
      </p:pic>
      <p:sp>
        <p:nvSpPr>
          <p:cNvPr id="135" name="Property Name/Address…"/>
          <p:cNvSpPr txBox="1"/>
          <p:nvPr/>
        </p:nvSpPr>
        <p:spPr>
          <a:xfrm>
            <a:off x="1395599" y="1203386"/>
            <a:ext cx="13272373" cy="871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50000"/>
              </a:lnSpc>
              <a:defRPr sz="38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lang="en-US" sz="3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 Name/Address (City, State)</a:t>
            </a:r>
            <a:endParaRPr sz="27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Land"/>
          <p:cNvSpPr txBox="1"/>
          <p:nvPr/>
        </p:nvSpPr>
        <p:spPr>
          <a:xfrm>
            <a:off x="11905741" y="103263"/>
            <a:ext cx="3105017" cy="687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Owner / User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Rectangle"/>
          <p:cNvSpPr/>
          <p:nvPr/>
        </p:nvSpPr>
        <p:spPr>
          <a:xfrm>
            <a:off x="11249937" y="2301586"/>
            <a:ext cx="6090325" cy="571500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 lang="en-US" b="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139" name="Line"/>
          <p:cNvSpPr/>
          <p:nvPr/>
        </p:nvSpPr>
        <p:spPr>
          <a:xfrm flipH="1" flipV="1">
            <a:off x="11245335" y="2328607"/>
            <a:ext cx="4601" cy="348484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200"/>
          </a:p>
        </p:txBody>
      </p:sp>
      <p:sp>
        <p:nvSpPr>
          <p:cNvPr id="146" name="Rectangle"/>
          <p:cNvSpPr/>
          <p:nvPr/>
        </p:nvSpPr>
        <p:spPr>
          <a:xfrm>
            <a:off x="927758" y="5813449"/>
            <a:ext cx="16412501" cy="571501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200"/>
          </a:p>
        </p:txBody>
      </p:sp>
      <p:sp>
        <p:nvSpPr>
          <p:cNvPr id="151" name="Parcel Size"/>
          <p:cNvSpPr txBox="1"/>
          <p:nvPr/>
        </p:nvSpPr>
        <p:spPr>
          <a:xfrm>
            <a:off x="4523196" y="6261927"/>
            <a:ext cx="181460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Building </a:t>
            </a:r>
            <a:r>
              <a:rPr dirty="0"/>
              <a:t>Size</a:t>
            </a:r>
          </a:p>
        </p:txBody>
      </p:sp>
      <p:sp>
        <p:nvSpPr>
          <p:cNvPr id="153" name="Zoning"/>
          <p:cNvSpPr txBox="1"/>
          <p:nvPr/>
        </p:nvSpPr>
        <p:spPr>
          <a:xfrm>
            <a:off x="11640821" y="6260043"/>
            <a:ext cx="1713611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Current Use</a:t>
            </a:r>
            <a:endParaRPr dirty="0"/>
          </a:p>
        </p:txBody>
      </p:sp>
      <p:sp>
        <p:nvSpPr>
          <p:cNvPr id="154" name="Name…"/>
          <p:cNvSpPr txBox="1"/>
          <p:nvPr/>
        </p:nvSpPr>
        <p:spPr>
          <a:xfrm>
            <a:off x="11640821" y="3092217"/>
            <a:ext cx="4285835" cy="807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2000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Just highlight and type over</a:t>
            </a:r>
            <a:endParaRPr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6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1896" y="216635"/>
            <a:ext cx="3871459" cy="990374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Utilities Available"/>
          <p:cNvSpPr txBox="1"/>
          <p:nvPr/>
        </p:nvSpPr>
        <p:spPr>
          <a:xfrm>
            <a:off x="7479900" y="6964496"/>
            <a:ext cx="238046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Seller Motivation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Wetlands and Slope"/>
          <p:cNvSpPr txBox="1"/>
          <p:nvPr/>
        </p:nvSpPr>
        <p:spPr>
          <a:xfrm>
            <a:off x="4946003" y="7514764"/>
            <a:ext cx="120706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Price/SF</a:t>
            </a:r>
            <a:endParaRPr dirty="0"/>
          </a:p>
        </p:txBody>
      </p:sp>
      <p:sp>
        <p:nvSpPr>
          <p:cNvPr id="160" name="Highest and Best Use"/>
          <p:cNvSpPr txBox="1"/>
          <p:nvPr/>
        </p:nvSpPr>
        <p:spPr>
          <a:xfrm>
            <a:off x="2293168" y="7517211"/>
            <a:ext cx="910507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100"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/>
              <a:t>Zoning</a:t>
            </a:r>
            <a:endParaRPr dirty="0"/>
          </a:p>
        </p:txBody>
      </p:sp>
      <p:sp>
        <p:nvSpPr>
          <p:cNvPr id="6" name="Rectangle 5"/>
          <p:cNvSpPr/>
          <p:nvPr/>
        </p:nvSpPr>
        <p:spPr>
          <a:xfrm>
            <a:off x="1962129" y="3842960"/>
            <a:ext cx="2730992" cy="892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Picture Here</a:t>
            </a:r>
          </a:p>
          <a:p>
            <a:pPr lvl="0"/>
            <a:endParaRPr lang="en-US" sz="2801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>
            <a:cxnSpLocks/>
          </p:cNvCxnSpPr>
          <p:nvPr/>
        </p:nvCxnSpPr>
        <p:spPr>
          <a:xfrm flipV="1">
            <a:off x="936962" y="2307164"/>
            <a:ext cx="10308374" cy="779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" name="TextBox 20"/>
          <p:cNvSpPr txBox="1"/>
          <p:nvPr/>
        </p:nvSpPr>
        <p:spPr>
          <a:xfrm flipH="1">
            <a:off x="1373321" y="6961079"/>
            <a:ext cx="42500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18869" y="2322592"/>
            <a:ext cx="3972652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/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</a:p>
          <a:p>
            <a:pPr defTabSz="584229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271378-42D5-4F73-AC73-AAA8B2A7B3CA}"/>
              </a:ext>
            </a:extLst>
          </p:cNvPr>
          <p:cNvSpPr/>
          <p:nvPr/>
        </p:nvSpPr>
        <p:spPr>
          <a:xfrm>
            <a:off x="1016580" y="6959527"/>
            <a:ext cx="32085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9FA58-7EC6-4FEC-827E-1D78B7032549}"/>
              </a:ext>
            </a:extLst>
          </p:cNvPr>
          <p:cNvSpPr/>
          <p:nvPr/>
        </p:nvSpPr>
        <p:spPr>
          <a:xfrm>
            <a:off x="4477925" y="6977696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">
            <a:extLst>
              <a:ext uri="{FF2B5EF4-FFF2-40B4-BE49-F238E27FC236}">
                <a16:creationId xmlns:a16="http://schemas.microsoft.com/office/drawing/2014/main" id="{E23A3996-E80E-4F44-850D-E31D3CBC9521}"/>
              </a:ext>
            </a:extLst>
          </p:cNvPr>
          <p:cNvSpPr/>
          <p:nvPr/>
        </p:nvSpPr>
        <p:spPr>
          <a:xfrm>
            <a:off x="936962" y="7837259"/>
            <a:ext cx="16412501" cy="542367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2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07A4DDA-897A-453E-8462-ED3167B43EDD}"/>
              </a:ext>
            </a:extLst>
          </p:cNvPr>
          <p:cNvSpPr txBox="1"/>
          <p:nvPr/>
        </p:nvSpPr>
        <p:spPr>
          <a:xfrm flipH="1">
            <a:off x="927757" y="7880986"/>
            <a:ext cx="344022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Zoning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480F018-62C6-425D-AEE3-B8F1B4ED18A7}"/>
              </a:ext>
            </a:extLst>
          </p:cNvPr>
          <p:cNvSpPr/>
          <p:nvPr/>
        </p:nvSpPr>
        <p:spPr>
          <a:xfrm>
            <a:off x="8542332" y="6959526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F1D98E-2FB5-4A80-8E73-68153F2FF69C}"/>
              </a:ext>
            </a:extLst>
          </p:cNvPr>
          <p:cNvSpPr/>
          <p:nvPr/>
        </p:nvSpPr>
        <p:spPr>
          <a:xfrm>
            <a:off x="7096273" y="3805733"/>
            <a:ext cx="2730992" cy="892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Picture Here</a:t>
            </a:r>
          </a:p>
          <a:p>
            <a:pPr lvl="0"/>
            <a:endParaRPr lang="en-US" sz="2801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D30F419-379F-4BF1-95D2-0859175002B0}"/>
              </a:ext>
            </a:extLst>
          </p:cNvPr>
          <p:cNvCxnSpPr>
            <a:cxnSpLocks/>
          </p:cNvCxnSpPr>
          <p:nvPr/>
        </p:nvCxnSpPr>
        <p:spPr>
          <a:xfrm flipH="1">
            <a:off x="5987105" y="2307164"/>
            <a:ext cx="4600" cy="3506285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Rectangle">
            <a:extLst>
              <a:ext uri="{FF2B5EF4-FFF2-40B4-BE49-F238E27FC236}">
                <a16:creationId xmlns:a16="http://schemas.microsoft.com/office/drawing/2014/main" id="{5DB14AF8-33C8-4EA4-975F-4444C11AF7B6}"/>
              </a:ext>
            </a:extLst>
          </p:cNvPr>
          <p:cNvSpPr/>
          <p:nvPr/>
        </p:nvSpPr>
        <p:spPr>
          <a:xfrm>
            <a:off x="11249937" y="4071538"/>
            <a:ext cx="6090325" cy="571500"/>
          </a:xfrm>
          <a:prstGeom prst="rect">
            <a:avLst/>
          </a:prstGeom>
          <a:solidFill>
            <a:srgbClr val="5E5E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endParaRPr lang="en-US" b="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88342F-AF0F-4F3E-9452-58E9533C5914}"/>
              </a:ext>
            </a:extLst>
          </p:cNvPr>
          <p:cNvSpPr txBox="1"/>
          <p:nvPr/>
        </p:nvSpPr>
        <p:spPr>
          <a:xfrm>
            <a:off x="12518869" y="4092544"/>
            <a:ext cx="3972652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/>
            <a:r>
              <a:rPr lang="en-US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 to Buyer’s Broker</a:t>
            </a:r>
          </a:p>
          <a:p>
            <a:pPr defTabSz="584229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Name…">
            <a:extLst>
              <a:ext uri="{FF2B5EF4-FFF2-40B4-BE49-F238E27FC236}">
                <a16:creationId xmlns:a16="http://schemas.microsoft.com/office/drawing/2014/main" id="{ADE6452C-F064-41E2-8940-810BDF7C3351}"/>
              </a:ext>
            </a:extLst>
          </p:cNvPr>
          <p:cNvSpPr txBox="1"/>
          <p:nvPr/>
        </p:nvSpPr>
        <p:spPr>
          <a:xfrm>
            <a:off x="11622748" y="4780853"/>
            <a:ext cx="4285835" cy="807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2000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Just highlight and type over</a:t>
            </a:r>
            <a:endParaRPr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82FEA7-ECD0-4454-B6AA-B6EDE4204464}"/>
              </a:ext>
            </a:extLst>
          </p:cNvPr>
          <p:cNvSpPr txBox="1"/>
          <p:nvPr/>
        </p:nvSpPr>
        <p:spPr>
          <a:xfrm flipH="1">
            <a:off x="936962" y="5847706"/>
            <a:ext cx="3406007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Region/Area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15E4DC-C8BA-40EF-B563-5E1CD83AD89E}"/>
              </a:ext>
            </a:extLst>
          </p:cNvPr>
          <p:cNvSpPr txBox="1"/>
          <p:nvPr/>
        </p:nvSpPr>
        <p:spPr>
          <a:xfrm flipH="1">
            <a:off x="4352170" y="5833546"/>
            <a:ext cx="403487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Size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A3139E9-C14B-4874-AD3B-35CC87888D7E}"/>
              </a:ext>
            </a:extLst>
          </p:cNvPr>
          <p:cNvSpPr txBox="1"/>
          <p:nvPr/>
        </p:nvSpPr>
        <p:spPr>
          <a:xfrm flipH="1">
            <a:off x="8275738" y="5847706"/>
            <a:ext cx="42500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 Area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59F283E-0060-40CB-B5FE-59777883A622}"/>
              </a:ext>
            </a:extLst>
          </p:cNvPr>
          <p:cNvSpPr txBox="1"/>
          <p:nvPr/>
        </p:nvSpPr>
        <p:spPr>
          <a:xfrm flipH="1">
            <a:off x="12518869" y="5863237"/>
            <a:ext cx="482139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Built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D0DADB8-617F-4A87-AF21-5C9DD37A08A5}"/>
              </a:ext>
            </a:extLst>
          </p:cNvPr>
          <p:cNvCxnSpPr>
            <a:cxnSpLocks/>
          </p:cNvCxnSpPr>
          <p:nvPr/>
        </p:nvCxnSpPr>
        <p:spPr>
          <a:xfrm>
            <a:off x="4367982" y="6384950"/>
            <a:ext cx="3206" cy="336865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52809A7-695A-49C0-AFC7-1042A838D388}"/>
              </a:ext>
            </a:extLst>
          </p:cNvPr>
          <p:cNvCxnSpPr>
            <a:cxnSpLocks/>
          </p:cNvCxnSpPr>
          <p:nvPr/>
        </p:nvCxnSpPr>
        <p:spPr>
          <a:xfrm>
            <a:off x="8387049" y="6384950"/>
            <a:ext cx="3206" cy="336865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FBA37E3-76FB-484D-A557-BB65C2442CA5}"/>
              </a:ext>
            </a:extLst>
          </p:cNvPr>
          <p:cNvCxnSpPr>
            <a:cxnSpLocks/>
          </p:cNvCxnSpPr>
          <p:nvPr/>
        </p:nvCxnSpPr>
        <p:spPr>
          <a:xfrm>
            <a:off x="12522588" y="6384950"/>
            <a:ext cx="3206" cy="336865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51279D99-E865-40FE-BB2B-27895C38647D}"/>
              </a:ext>
            </a:extLst>
          </p:cNvPr>
          <p:cNvSpPr/>
          <p:nvPr/>
        </p:nvSpPr>
        <p:spPr>
          <a:xfrm>
            <a:off x="13110667" y="6959526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Utilities Available">
            <a:extLst>
              <a:ext uri="{FF2B5EF4-FFF2-40B4-BE49-F238E27FC236}">
                <a16:creationId xmlns:a16="http://schemas.microsoft.com/office/drawing/2014/main" id="{5C90B187-C638-47BB-83D0-9287EFDD22DD}"/>
              </a:ext>
            </a:extLst>
          </p:cNvPr>
          <p:cNvSpPr txBox="1"/>
          <p:nvPr/>
        </p:nvSpPr>
        <p:spPr>
          <a:xfrm>
            <a:off x="7525171" y="8680831"/>
            <a:ext cx="238046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Seller Motivation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675B9AE-7C88-4717-984C-955214C75F0E}"/>
              </a:ext>
            </a:extLst>
          </p:cNvPr>
          <p:cNvSpPr txBox="1"/>
          <p:nvPr/>
        </p:nvSpPr>
        <p:spPr>
          <a:xfrm flipH="1">
            <a:off x="1418592" y="8677414"/>
            <a:ext cx="425005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E009114-E1B3-4618-84EC-DC962E94B979}"/>
              </a:ext>
            </a:extLst>
          </p:cNvPr>
          <p:cNvSpPr/>
          <p:nvPr/>
        </p:nvSpPr>
        <p:spPr>
          <a:xfrm>
            <a:off x="641140" y="8786469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E91CBD5-6FF4-4D3A-814C-A1863BC45211}"/>
              </a:ext>
            </a:extLst>
          </p:cNvPr>
          <p:cNvSpPr/>
          <p:nvPr/>
        </p:nvSpPr>
        <p:spPr>
          <a:xfrm>
            <a:off x="4523196" y="8819843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0E3FD83-D93A-4CA8-B701-DDB2E1E9EDB4}"/>
              </a:ext>
            </a:extLst>
          </p:cNvPr>
          <p:cNvSpPr/>
          <p:nvPr/>
        </p:nvSpPr>
        <p:spPr>
          <a:xfrm>
            <a:off x="8575393" y="8803741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99BAC52-C31D-47E9-A26C-BAAD0DB4F675}"/>
              </a:ext>
            </a:extLst>
          </p:cNvPr>
          <p:cNvSpPr/>
          <p:nvPr/>
        </p:nvSpPr>
        <p:spPr>
          <a:xfrm>
            <a:off x="12802288" y="8819340"/>
            <a:ext cx="38728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Place Holder</a:t>
            </a: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05F8913-7905-4AA3-BC95-A5A3F89A34D9}"/>
              </a:ext>
            </a:extLst>
          </p:cNvPr>
          <p:cNvSpPr txBox="1"/>
          <p:nvPr/>
        </p:nvSpPr>
        <p:spPr>
          <a:xfrm flipH="1">
            <a:off x="4352170" y="7896839"/>
            <a:ext cx="399540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 / SF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CB3DDA0-A2F3-4E1E-8A21-A1A378B89B13}"/>
              </a:ext>
            </a:extLst>
          </p:cNvPr>
          <p:cNvSpPr txBox="1"/>
          <p:nvPr/>
        </p:nvSpPr>
        <p:spPr>
          <a:xfrm flipH="1">
            <a:off x="8347574" y="7910999"/>
            <a:ext cx="417822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Loan Info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5456ADB-F1C0-42E1-B93B-E8D7E4F35AF4}"/>
              </a:ext>
            </a:extLst>
          </p:cNvPr>
          <p:cNvSpPr txBox="1"/>
          <p:nvPr/>
        </p:nvSpPr>
        <p:spPr>
          <a:xfrm flipH="1">
            <a:off x="12518869" y="7926530"/>
            <a:ext cx="480536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29"/>
            <a:r>
              <a:rPr lang="en-US" b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Use</a:t>
            </a:r>
          </a:p>
        </p:txBody>
      </p:sp>
      <p:sp>
        <p:nvSpPr>
          <p:cNvPr id="47" name="Name…">
            <a:extLst>
              <a:ext uri="{FF2B5EF4-FFF2-40B4-BE49-F238E27FC236}">
                <a16:creationId xmlns:a16="http://schemas.microsoft.com/office/drawing/2014/main" id="{E7DBCA9E-E7FF-4119-A4F0-3B56A7D8E333}"/>
              </a:ext>
            </a:extLst>
          </p:cNvPr>
          <p:cNvSpPr txBox="1"/>
          <p:nvPr/>
        </p:nvSpPr>
        <p:spPr>
          <a:xfrm>
            <a:off x="9741485" y="901619"/>
            <a:ext cx="7322766" cy="1401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>
              <a:lnSpc>
                <a:spcPct val="120000"/>
              </a:lnSpc>
              <a:defRPr sz="2000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Phone Number</a:t>
            </a:r>
          </a:p>
          <a:p>
            <a:pPr algn="l">
              <a:lnSpc>
                <a:spcPct val="120000"/>
              </a:lnSpc>
              <a:defRPr sz="2000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41212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4748</TotalTime>
  <Words>138</Words>
  <Application>Microsoft Office PowerPoint</Application>
  <PresentationFormat>Custom</PresentationFormat>
  <Paragraphs>59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Helvetica Light</vt:lpstr>
      <vt:lpstr>Helvetica Neue</vt:lpstr>
      <vt:lpstr>Helvetica Neue Light</vt:lpstr>
      <vt:lpstr>Helvetica Neue Medium</vt:lpstr>
      <vt:lpstr>Tahoma</vt:lpstr>
      <vt:lpstr>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</dc:creator>
  <cp:lastModifiedBy>Diana Montgomery</cp:lastModifiedBy>
  <cp:revision>24</cp:revision>
  <dcterms:modified xsi:type="dcterms:W3CDTF">2020-08-12T20:52:39Z</dcterms:modified>
</cp:coreProperties>
</file>