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DE13D-EE7D-45E7-9D18-F4414600820B}" v="5" dt="2020-08-12T17:57:48.04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749" y="43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Montgomery" userId="0a133a2befd60c84" providerId="LiveId" clId="{6C23F2D4-5708-4481-BA73-7C3A0A6394AB}"/>
    <pc:docChg chg="custSel modSld">
      <pc:chgData name="Diana Montgomery" userId="0a133a2befd60c84" providerId="LiveId" clId="{6C23F2D4-5708-4481-BA73-7C3A0A6394AB}" dt="2020-08-12T20:56:14.432" v="3" actId="14100"/>
      <pc:docMkLst>
        <pc:docMk/>
      </pc:docMkLst>
      <pc:sldChg chg="delSp modSp mod">
        <pc:chgData name="Diana Montgomery" userId="0a133a2befd60c84" providerId="LiveId" clId="{6C23F2D4-5708-4481-BA73-7C3A0A6394AB}" dt="2020-08-12T20:56:14.432" v="3" actId="14100"/>
        <pc:sldMkLst>
          <pc:docMk/>
          <pc:sldMk cId="0" sldId="257"/>
        </pc:sldMkLst>
        <pc:spChg chg="mod">
          <ac:chgData name="Diana Montgomery" userId="0a133a2befd60c84" providerId="LiveId" clId="{6C23F2D4-5708-4481-BA73-7C3A0A6394AB}" dt="2020-08-12T20:56:14.432" v="3" actId="14100"/>
          <ac:spMkLst>
            <pc:docMk/>
            <pc:sldMk cId="0" sldId="257"/>
            <ac:spMk id="18" creationId="{00000000-0000-0000-0000-000000000000}"/>
          </ac:spMkLst>
        </pc:spChg>
        <pc:spChg chg="mod">
          <ac:chgData name="Diana Montgomery" userId="0a133a2befd60c84" providerId="LiveId" clId="{6C23F2D4-5708-4481-BA73-7C3A0A6394AB}" dt="2020-08-12T20:56:10.884" v="2" actId="14100"/>
          <ac:spMkLst>
            <pc:docMk/>
            <pc:sldMk cId="0" sldId="257"/>
            <ac:spMk id="19" creationId="{00000000-0000-0000-0000-000000000000}"/>
          </ac:spMkLst>
        </pc:spChg>
        <pc:spChg chg="del">
          <ac:chgData name="Diana Montgomery" userId="0a133a2befd60c84" providerId="LiveId" clId="{6C23F2D4-5708-4481-BA73-7C3A0A6394AB}" dt="2020-08-12T20:56:00.982" v="0" actId="478"/>
          <ac:spMkLst>
            <pc:docMk/>
            <pc:sldMk cId="0" sldId="257"/>
            <ac:spMk id="157" creationId="{00000000-0000-0000-0000-000000000000}"/>
          </ac:spMkLst>
        </pc:spChg>
        <pc:spChg chg="mod">
          <ac:chgData name="Diana Montgomery" userId="0a133a2befd60c84" providerId="LiveId" clId="{6C23F2D4-5708-4481-BA73-7C3A0A6394AB}" dt="2020-08-12T20:56:05.498" v="1" actId="14100"/>
          <ac:spMkLst>
            <pc:docMk/>
            <pc:sldMk cId="0" sldId="257"/>
            <ac:spMk id="1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00909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67533" y="673100"/>
            <a:ext cx="1300519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81534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8958007" y="635000"/>
            <a:ext cx="7112217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39" y="47244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8958007" y="2590800"/>
            <a:ext cx="7112217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3200"/>
              </a:spcBef>
              <a:defRPr sz="2801"/>
            </a:lvl1pPr>
            <a:lvl2pPr marL="685835" indent="-342917">
              <a:spcBef>
                <a:spcPts val="3200"/>
              </a:spcBef>
              <a:defRPr sz="2801"/>
            </a:lvl2pPr>
            <a:lvl3pPr marL="1028752" indent="-342917">
              <a:spcBef>
                <a:spcPts val="3200"/>
              </a:spcBef>
              <a:defRPr sz="2801"/>
            </a:lvl3pPr>
            <a:lvl4pPr marL="1371668" indent="-342917">
              <a:spcBef>
                <a:spcPts val="3200"/>
              </a:spcBef>
              <a:defRPr sz="2801"/>
            </a:lvl4pPr>
            <a:lvl5pPr marL="1714586" indent="-342917">
              <a:spcBef>
                <a:spcPts val="3200"/>
              </a:spcBef>
              <a:defRPr sz="28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279" y="9296401"/>
            <a:ext cx="360676" cy="34881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8958007" y="50927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8958007" y="8890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1270039" y="889000"/>
            <a:ext cx="7112217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693385" y="6362701"/>
            <a:ext cx="13953493" cy="47192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693385" y="4259032"/>
            <a:ext cx="13953493" cy="6259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279" y="9296401"/>
            <a:ext cx="360676" cy="34881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2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45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67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89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61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134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656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178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700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11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23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35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46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57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68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8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92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&#10;&#10;Description automatically generated">
            <a:extLst>
              <a:ext uri="{FF2B5EF4-FFF2-40B4-BE49-F238E27FC236}">
                <a16:creationId xmlns:a16="http://schemas.microsoft.com/office/drawing/2014/main" id="{4463B693-AD09-4FFB-90AA-D8B8A9176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340263" cy="9753898"/>
          </a:xfrm>
          <a:prstGeom prst="rect">
            <a:avLst/>
          </a:prstGeom>
        </p:spPr>
      </p:pic>
      <p:sp>
        <p:nvSpPr>
          <p:cNvPr id="135" name="Property Name/Address…"/>
          <p:cNvSpPr txBox="1"/>
          <p:nvPr/>
        </p:nvSpPr>
        <p:spPr>
          <a:xfrm>
            <a:off x="1395599" y="1203386"/>
            <a:ext cx="13272373" cy="87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Type Sought  </a:t>
            </a:r>
            <a:r>
              <a:rPr lang="en-US" sz="2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(Multifamily, Net Lease, Investment, etc.)</a:t>
            </a:r>
            <a:endParaRPr sz="2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and"/>
          <p:cNvSpPr txBox="1"/>
          <p:nvPr/>
        </p:nvSpPr>
        <p:spPr>
          <a:xfrm>
            <a:off x="10265864" y="103263"/>
            <a:ext cx="6384761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Cash Looking For Property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"/>
          <p:cNvSpPr/>
          <p:nvPr/>
        </p:nvSpPr>
        <p:spPr>
          <a:xfrm>
            <a:off x="927759" y="2301586"/>
            <a:ext cx="15665188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38" name="Rectangle"/>
          <p:cNvSpPr/>
          <p:nvPr/>
        </p:nvSpPr>
        <p:spPr>
          <a:xfrm>
            <a:off x="927759" y="4518016"/>
            <a:ext cx="15665187" cy="602112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 dirty="0"/>
          </a:p>
        </p:txBody>
      </p:sp>
      <p:sp>
        <p:nvSpPr>
          <p:cNvPr id="139" name="Line"/>
          <p:cNvSpPr/>
          <p:nvPr/>
        </p:nvSpPr>
        <p:spPr>
          <a:xfrm flipV="1">
            <a:off x="11259139" y="2287181"/>
            <a:ext cx="0" cy="708881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45" name="Region/Area"/>
          <p:cNvSpPr txBox="1"/>
          <p:nvPr/>
        </p:nvSpPr>
        <p:spPr>
          <a:xfrm>
            <a:off x="2359492" y="6261927"/>
            <a:ext cx="72135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dirty="0"/>
              <a:t>Area</a:t>
            </a:r>
          </a:p>
        </p:txBody>
      </p:sp>
      <p:sp>
        <p:nvSpPr>
          <p:cNvPr id="146" name="Rectangle"/>
          <p:cNvSpPr/>
          <p:nvPr/>
        </p:nvSpPr>
        <p:spPr>
          <a:xfrm>
            <a:off x="927759" y="6914708"/>
            <a:ext cx="10331380" cy="5715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51" name="Parcel Size"/>
          <p:cNvSpPr txBox="1"/>
          <p:nvPr/>
        </p:nvSpPr>
        <p:spPr>
          <a:xfrm>
            <a:off x="4523196" y="6261927"/>
            <a:ext cx="181460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Building </a:t>
            </a:r>
            <a:r>
              <a:rPr dirty="0"/>
              <a:t>Size</a:t>
            </a:r>
          </a:p>
        </p:txBody>
      </p:sp>
      <p:sp>
        <p:nvSpPr>
          <p:cNvPr id="153" name="Zoning"/>
          <p:cNvSpPr txBox="1"/>
          <p:nvPr/>
        </p:nvSpPr>
        <p:spPr>
          <a:xfrm>
            <a:off x="11640821" y="6260043"/>
            <a:ext cx="171361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Current Use</a:t>
            </a:r>
            <a:endParaRPr dirty="0"/>
          </a:p>
        </p:txBody>
      </p:sp>
      <p:sp>
        <p:nvSpPr>
          <p:cNvPr id="154" name="Name…"/>
          <p:cNvSpPr txBox="1"/>
          <p:nvPr/>
        </p:nvSpPr>
        <p:spPr>
          <a:xfrm>
            <a:off x="11708193" y="7009984"/>
            <a:ext cx="4285835" cy="1540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Email Address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896" y="216635"/>
            <a:ext cx="3871459" cy="99037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Utilities Available"/>
          <p:cNvSpPr txBox="1"/>
          <p:nvPr/>
        </p:nvSpPr>
        <p:spPr>
          <a:xfrm>
            <a:off x="6466452" y="6941293"/>
            <a:ext cx="461718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Wetlands and Slope"/>
          <p:cNvSpPr txBox="1"/>
          <p:nvPr/>
        </p:nvSpPr>
        <p:spPr>
          <a:xfrm>
            <a:off x="4946003" y="7514764"/>
            <a:ext cx="12070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Price/SF</a:t>
            </a:r>
            <a:endParaRPr dirty="0"/>
          </a:p>
        </p:txBody>
      </p:sp>
      <p:sp>
        <p:nvSpPr>
          <p:cNvPr id="160" name="Highest and Best Use"/>
          <p:cNvSpPr txBox="1"/>
          <p:nvPr/>
        </p:nvSpPr>
        <p:spPr>
          <a:xfrm>
            <a:off x="2293168" y="7517211"/>
            <a:ext cx="910507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Zoning</a:t>
            </a:r>
            <a:endParaRPr dirty="0"/>
          </a:p>
        </p:txBody>
      </p:sp>
      <p:sp>
        <p:nvSpPr>
          <p:cNvPr id="162" name="Price"/>
          <p:cNvSpPr txBox="1"/>
          <p:nvPr/>
        </p:nvSpPr>
        <p:spPr>
          <a:xfrm>
            <a:off x="1647742" y="2305773"/>
            <a:ext cx="387125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Investment Benefits Sought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9876" y="3129829"/>
            <a:ext cx="4134776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347000" y="2383625"/>
            <a:ext cx="13537" cy="7088818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11268342" y="6914708"/>
            <a:ext cx="5203244" cy="779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12310009" y="2334323"/>
            <a:ext cx="299440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Type Sought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1817899" y="4569265"/>
            <a:ext cx="370189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Acquisition Price Range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7458056" y="4569265"/>
            <a:ext cx="257519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to Place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31400" y="4603895"/>
            <a:ext cx="343942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Debt 1031 To Replace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1680839" y="6970860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 Occupant or Investor?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12009" y="3124700"/>
            <a:ext cx="4134776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265864" y="3129829"/>
            <a:ext cx="4134776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12009" y="5524118"/>
            <a:ext cx="413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646942" y="5524118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65864" y="5507406"/>
            <a:ext cx="397265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defTabSz="584229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8FECD2-7A08-44B6-A50E-CECE80BD3643}"/>
              </a:ext>
            </a:extLst>
          </p:cNvPr>
          <p:cNvSpPr txBox="1"/>
          <p:nvPr/>
        </p:nvSpPr>
        <p:spPr>
          <a:xfrm>
            <a:off x="6936509" y="2340383"/>
            <a:ext cx="32877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Geographic Preference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271378-42D5-4F73-AC73-AAA8B2A7B3CA}"/>
              </a:ext>
            </a:extLst>
          </p:cNvPr>
          <p:cNvSpPr/>
          <p:nvPr/>
        </p:nvSpPr>
        <p:spPr>
          <a:xfrm>
            <a:off x="1638608" y="7910890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9FA58-7EC6-4FEC-827E-1D78B7032549}"/>
              </a:ext>
            </a:extLst>
          </p:cNvPr>
          <p:cNvSpPr/>
          <p:nvPr/>
        </p:nvSpPr>
        <p:spPr>
          <a:xfrm>
            <a:off x="6794167" y="79463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73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Helvetica Light</vt:lpstr>
      <vt:lpstr>Helvetica Neue</vt:lpstr>
      <vt:lpstr>Helvetica Neue Light</vt:lpstr>
      <vt:lpstr>Helvetica Neue Medium</vt:lpstr>
      <vt:lpstr>Tahoma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Diana Montgomery</cp:lastModifiedBy>
  <cp:revision>22</cp:revision>
  <dcterms:modified xsi:type="dcterms:W3CDTF">2020-08-12T20:56:44Z</dcterms:modified>
</cp:coreProperties>
</file>