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A6BB3-16F7-4E96-A123-0860AC5C908A}" v="7" dt="2020-08-12T18:39:36.50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 snapToObjects="1">
      <p:cViewPr varScale="1">
        <p:scale>
          <a:sx n="54" d="100"/>
          <a:sy n="54" d="100"/>
        </p:scale>
        <p:origin x="840" y="82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ontgomery" userId="0a133a2befd60c84" providerId="LiveId" clId="{727A6BB3-16F7-4E96-A123-0860AC5C908A}"/>
    <pc:docChg chg="undo custSel addSld modSld">
      <pc:chgData name="Diana Montgomery" userId="0a133a2befd60c84" providerId="LiveId" clId="{727A6BB3-16F7-4E96-A123-0860AC5C908A}" dt="2020-08-12T20:55:13.956" v="505" actId="14100"/>
      <pc:docMkLst>
        <pc:docMk/>
      </pc:docMkLst>
      <pc:sldChg chg="addSp delSp modSp mod">
        <pc:chgData name="Diana Montgomery" userId="0a133a2befd60c84" providerId="LiveId" clId="{727A6BB3-16F7-4E96-A123-0860AC5C908A}" dt="2020-08-12T20:54:31.779" v="496" actId="14100"/>
        <pc:sldMkLst>
          <pc:docMk/>
          <pc:sldMk cId="0" sldId="257"/>
        </pc:sldMkLst>
        <pc:spChg chg="del">
          <ac:chgData name="Diana Montgomery" userId="0a133a2befd60c84" providerId="LiveId" clId="{727A6BB3-16F7-4E96-A123-0860AC5C908A}" dt="2020-08-12T18:11:17.878" v="118" actId="478"/>
          <ac:spMkLst>
            <pc:docMk/>
            <pc:sldMk cId="0" sldId="257"/>
            <ac:spMk id="3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21.387" v="119" actId="478"/>
          <ac:spMkLst>
            <pc:docMk/>
            <pc:sldMk cId="0" sldId="257"/>
            <ac:spMk id="4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32:00.896" v="259" actId="1076"/>
          <ac:spMkLst>
            <pc:docMk/>
            <pc:sldMk cId="0" sldId="257"/>
            <ac:spMk id="5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21:00.100" v="134" actId="1076"/>
          <ac:spMkLst>
            <pc:docMk/>
            <pc:sldMk cId="0" sldId="257"/>
            <ac:spMk id="6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03.235" v="112" actId="478"/>
          <ac:spMkLst>
            <pc:docMk/>
            <pc:sldMk cId="0" sldId="257"/>
            <ac:spMk id="13" creationId="{3B8FECD2-7A08-44B6-A50E-CECE80BD3643}"/>
          </ac:spMkLst>
        </pc:spChg>
        <pc:spChg chg="mod">
          <ac:chgData name="Diana Montgomery" userId="0a133a2befd60c84" providerId="LiveId" clId="{727A6BB3-16F7-4E96-A123-0860AC5C908A}" dt="2020-08-12T18:24:36.532" v="252" actId="1076"/>
          <ac:spMkLst>
            <pc:docMk/>
            <pc:sldMk cId="0" sldId="257"/>
            <ac:spMk id="15" creationId="{07271378-42D5-4F73-AC73-AAA8B2A7B3CA}"/>
          </ac:spMkLst>
        </pc:spChg>
        <pc:spChg chg="del">
          <ac:chgData name="Diana Montgomery" userId="0a133a2befd60c84" providerId="LiveId" clId="{727A6BB3-16F7-4E96-A123-0860AC5C908A}" dt="2020-08-12T18:11:05.013" v="113" actId="478"/>
          <ac:spMkLst>
            <pc:docMk/>
            <pc:sldMk cId="0" sldId="257"/>
            <ac:spMk id="17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23.721" v="120" actId="478"/>
          <ac:spMkLst>
            <pc:docMk/>
            <pc:sldMk cId="0" sldId="257"/>
            <ac:spMk id="18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13.531" v="116" actId="478"/>
          <ac:spMkLst>
            <pc:docMk/>
            <pc:sldMk cId="0" sldId="257"/>
            <ac:spMk id="19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15.253" v="117" actId="478"/>
          <ac:spMkLst>
            <pc:docMk/>
            <pc:sldMk cId="0" sldId="257"/>
            <ac:spMk id="20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12:16.582" v="128" actId="1076"/>
          <ac:spMkLst>
            <pc:docMk/>
            <pc:sldMk cId="0" sldId="257"/>
            <ac:spMk id="21" creationId="{00000000-0000-0000-0000-000000000000}"/>
          </ac:spMkLst>
        </pc:spChg>
        <pc:spChg chg="add mod">
          <ac:chgData name="Diana Montgomery" userId="0a133a2befd60c84" providerId="LiveId" clId="{727A6BB3-16F7-4E96-A123-0860AC5C908A}" dt="2020-08-12T18:31:38.709" v="257" actId="14100"/>
          <ac:spMkLst>
            <pc:docMk/>
            <pc:sldMk cId="0" sldId="257"/>
            <ac:spMk id="23" creationId="{E23A3996-E80E-4F44-850D-E31D3CBC9521}"/>
          </ac:spMkLst>
        </pc:spChg>
        <pc:spChg chg="add mod">
          <ac:chgData name="Diana Montgomery" userId="0a133a2befd60c84" providerId="LiveId" clId="{727A6BB3-16F7-4E96-A123-0860AC5C908A}" dt="2020-08-12T18:24:30.827" v="251" actId="1076"/>
          <ac:spMkLst>
            <pc:docMk/>
            <pc:sldMk cId="0" sldId="257"/>
            <ac:spMk id="24" creationId="{E07A4DDA-897A-453E-8462-ED3167B43EDD}"/>
          </ac:spMkLst>
        </pc:spChg>
        <pc:spChg chg="add mod">
          <ac:chgData name="Diana Montgomery" userId="0a133a2befd60c84" providerId="LiveId" clId="{727A6BB3-16F7-4E96-A123-0860AC5C908A}" dt="2020-08-12T18:24:30.827" v="251" actId="1076"/>
          <ac:spMkLst>
            <pc:docMk/>
            <pc:sldMk cId="0" sldId="257"/>
            <ac:spMk id="25" creationId="{3480F018-62C6-425D-AEE3-B8F1B4ED18A7}"/>
          </ac:spMkLst>
        </pc:spChg>
        <pc:spChg chg="add mod">
          <ac:chgData name="Diana Montgomery" userId="0a133a2befd60c84" providerId="LiveId" clId="{727A6BB3-16F7-4E96-A123-0860AC5C908A}" dt="2020-08-12T20:54:31.779" v="496" actId="14100"/>
          <ac:spMkLst>
            <pc:docMk/>
            <pc:sldMk cId="0" sldId="257"/>
            <ac:spMk id="29" creationId="{FEC667FB-0878-40C0-8469-F0377EDE3213}"/>
          </ac:spMkLst>
        </pc:spChg>
        <pc:spChg chg="del">
          <ac:chgData name="Diana Montgomery" userId="0a133a2befd60c84" providerId="LiveId" clId="{727A6BB3-16F7-4E96-A123-0860AC5C908A}" dt="2020-08-12T18:11:09.979" v="115" actId="478"/>
          <ac:spMkLst>
            <pc:docMk/>
            <pc:sldMk cId="0" sldId="257"/>
            <ac:spMk id="59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07.131" v="114" actId="478"/>
          <ac:spMkLst>
            <pc:docMk/>
            <pc:sldMk cId="0" sldId="257"/>
            <ac:spMk id="60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09:15.413" v="42" actId="20577"/>
          <ac:spMkLst>
            <pc:docMk/>
            <pc:sldMk cId="0" sldId="257"/>
            <ac:spMk id="135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08:59.371" v="3" actId="20577"/>
          <ac:spMkLst>
            <pc:docMk/>
            <pc:sldMk cId="0" sldId="257"/>
            <ac:spMk id="136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31:57.660" v="258" actId="14100"/>
          <ac:spMkLst>
            <pc:docMk/>
            <pc:sldMk cId="0" sldId="257"/>
            <ac:spMk id="137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11:24.533" v="121" actId="478"/>
          <ac:spMkLst>
            <pc:docMk/>
            <pc:sldMk cId="0" sldId="257"/>
            <ac:spMk id="138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24:47.124" v="253" actId="14100"/>
          <ac:spMkLst>
            <pc:docMk/>
            <pc:sldMk cId="0" sldId="257"/>
            <ac:spMk id="139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24:05.898" v="250" actId="14100"/>
          <ac:spMkLst>
            <pc:docMk/>
            <pc:sldMk cId="0" sldId="257"/>
            <ac:spMk id="146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20:54:28.553" v="495" actId="14100"/>
          <ac:spMkLst>
            <pc:docMk/>
            <pc:sldMk cId="0" sldId="257"/>
            <ac:spMk id="154" creationId="{00000000-0000-0000-0000-000000000000}"/>
          </ac:spMkLst>
        </pc:spChg>
        <pc:spChg chg="del">
          <ac:chgData name="Diana Montgomery" userId="0a133a2befd60c84" providerId="LiveId" clId="{727A6BB3-16F7-4E96-A123-0860AC5C908A}" dt="2020-08-12T18:09:42.251" v="65" actId="478"/>
          <ac:spMkLst>
            <pc:docMk/>
            <pc:sldMk cId="0" sldId="257"/>
            <ac:spMk id="157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09:51.612" v="66" actId="1076"/>
          <ac:spMkLst>
            <pc:docMk/>
            <pc:sldMk cId="0" sldId="257"/>
            <ac:spMk id="158" creationId="{00000000-0000-0000-0000-000000000000}"/>
          </ac:spMkLst>
        </pc:spChg>
        <pc:spChg chg="del mod">
          <ac:chgData name="Diana Montgomery" userId="0a133a2befd60c84" providerId="LiveId" clId="{727A6BB3-16F7-4E96-A123-0860AC5C908A}" dt="2020-08-12T18:11:01.618" v="111" actId="478"/>
          <ac:spMkLst>
            <pc:docMk/>
            <pc:sldMk cId="0" sldId="257"/>
            <ac:spMk id="162" creationId="{00000000-0000-0000-0000-000000000000}"/>
          </ac:spMkLst>
        </pc:spChg>
        <pc:picChg chg="mod">
          <ac:chgData name="Diana Montgomery" userId="0a133a2befd60c84" providerId="LiveId" clId="{727A6BB3-16F7-4E96-A123-0860AC5C908A}" dt="2020-08-12T18:24:59.925" v="255" actId="1076"/>
          <ac:picMkLst>
            <pc:docMk/>
            <pc:sldMk cId="0" sldId="257"/>
            <ac:picMk id="2" creationId="{4463B693-AD09-4FFB-90AA-D8B8A91768B9}"/>
          </ac:picMkLst>
        </pc:picChg>
        <pc:cxnChg chg="mod">
          <ac:chgData name="Diana Montgomery" userId="0a133a2befd60c84" providerId="LiveId" clId="{727A6BB3-16F7-4E96-A123-0860AC5C908A}" dt="2020-08-12T18:23:59.089" v="249" actId="14100"/>
          <ac:cxnSpMkLst>
            <pc:docMk/>
            <pc:sldMk cId="0" sldId="257"/>
            <ac:cxnSpMk id="10" creationId="{00000000-0000-0000-0000-000000000000}"/>
          </ac:cxnSpMkLst>
        </pc:cxnChg>
        <pc:cxnChg chg="mod">
          <ac:chgData name="Diana Montgomery" userId="0a133a2befd60c84" providerId="LiveId" clId="{727A6BB3-16F7-4E96-A123-0860AC5C908A}" dt="2020-08-12T18:22:07.558" v="159" actId="1076"/>
          <ac:cxnSpMkLst>
            <pc:docMk/>
            <pc:sldMk cId="0" sldId="257"/>
            <ac:cxnSpMk id="14" creationId="{00000000-0000-0000-0000-000000000000}"/>
          </ac:cxnSpMkLst>
        </pc:cxnChg>
      </pc:sldChg>
      <pc:sldChg chg="addSp delSp modSp add mod">
        <pc:chgData name="Diana Montgomery" userId="0a133a2befd60c84" providerId="LiveId" clId="{727A6BB3-16F7-4E96-A123-0860AC5C908A}" dt="2020-08-12T20:55:13.956" v="505" actId="14100"/>
        <pc:sldMkLst>
          <pc:docMk/>
          <pc:sldMk cId="3449412122" sldId="258"/>
        </pc:sldMkLst>
        <pc:spChg chg="add mod">
          <ac:chgData name="Diana Montgomery" userId="0a133a2befd60c84" providerId="LiveId" clId="{727A6BB3-16F7-4E96-A123-0860AC5C908A}" dt="2020-08-12T18:36:34.373" v="320" actId="1076"/>
          <ac:spMkLst>
            <pc:docMk/>
            <pc:sldMk cId="3449412122" sldId="258"/>
            <ac:spMk id="3" creationId="{F7F1D98E-2FB5-4A80-8E73-68153F2FF69C}"/>
          </ac:spMkLst>
        </pc:spChg>
        <pc:spChg chg="mod">
          <ac:chgData name="Diana Montgomery" userId="0a133a2befd60c84" providerId="LiveId" clId="{727A6BB3-16F7-4E96-A123-0860AC5C908A}" dt="2020-08-12T18:35:17.282" v="282" actId="20577"/>
          <ac:spMkLst>
            <pc:docMk/>
            <pc:sldMk cId="3449412122" sldId="258"/>
            <ac:spMk id="5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36:29.723" v="319" actId="1076"/>
          <ac:spMkLst>
            <pc:docMk/>
            <pc:sldMk cId="3449412122" sldId="258"/>
            <ac:spMk id="6" creationId="{00000000-0000-0000-0000-000000000000}"/>
          </ac:spMkLst>
        </pc:spChg>
        <pc:spChg chg="add mod">
          <ac:chgData name="Diana Montgomery" userId="0a133a2befd60c84" providerId="LiveId" clId="{727A6BB3-16F7-4E96-A123-0860AC5C908A}" dt="2020-08-12T18:35:39.654" v="284" actId="1076"/>
          <ac:spMkLst>
            <pc:docMk/>
            <pc:sldMk cId="3449412122" sldId="258"/>
            <ac:spMk id="9" creationId="{5DB14AF8-33C8-4EA4-975F-4444C11AF7B6}"/>
          </ac:spMkLst>
        </pc:spChg>
        <pc:spChg chg="add mod">
          <ac:chgData name="Diana Montgomery" userId="0a133a2befd60c84" providerId="LiveId" clId="{727A6BB3-16F7-4E96-A123-0860AC5C908A}" dt="2020-08-12T18:35:50.139" v="310" actId="20577"/>
          <ac:spMkLst>
            <pc:docMk/>
            <pc:sldMk cId="3449412122" sldId="258"/>
            <ac:spMk id="11" creationId="{BA88342F-AF0F-4F3E-9452-58E9533C5914}"/>
          </ac:spMkLst>
        </pc:spChg>
        <pc:spChg chg="add mod">
          <ac:chgData name="Diana Montgomery" userId="0a133a2befd60c84" providerId="LiveId" clId="{727A6BB3-16F7-4E96-A123-0860AC5C908A}" dt="2020-08-12T20:55:13.956" v="505" actId="14100"/>
          <ac:spMkLst>
            <pc:docMk/>
            <pc:sldMk cId="3449412122" sldId="258"/>
            <ac:spMk id="12" creationId="{ADE6452C-F064-41E2-8940-810BDF7C3351}"/>
          </ac:spMkLst>
        </pc:spChg>
        <pc:spChg chg="mod">
          <ac:chgData name="Diana Montgomery" userId="0a133a2befd60c84" providerId="LiveId" clId="{727A6BB3-16F7-4E96-A123-0860AC5C908A}" dt="2020-08-12T18:46:30.830" v="391" actId="1076"/>
          <ac:spMkLst>
            <pc:docMk/>
            <pc:sldMk cId="3449412122" sldId="258"/>
            <ac:spMk id="15" creationId="{07271378-42D5-4F73-AC73-AAA8B2A7B3CA}"/>
          </ac:spMkLst>
        </pc:spChg>
        <pc:spChg chg="mod">
          <ac:chgData name="Diana Montgomery" userId="0a133a2befd60c84" providerId="LiveId" clId="{727A6BB3-16F7-4E96-A123-0860AC5C908A}" dt="2020-08-12T18:46:42.632" v="394" actId="1076"/>
          <ac:spMkLst>
            <pc:docMk/>
            <pc:sldMk cId="3449412122" sldId="258"/>
            <ac:spMk id="16" creationId="{8229FA58-7EC6-4FEC-827E-1D78B7032549}"/>
          </ac:spMkLst>
        </pc:spChg>
        <pc:spChg chg="add mod">
          <ac:chgData name="Diana Montgomery" userId="0a133a2befd60c84" providerId="LiveId" clId="{727A6BB3-16F7-4E96-A123-0860AC5C908A}" dt="2020-08-12T20:54:43.703" v="497" actId="14100"/>
          <ac:spMkLst>
            <pc:docMk/>
            <pc:sldMk cId="3449412122" sldId="258"/>
            <ac:spMk id="18" creationId="{4582FEA7-ECD0-4454-B6AA-B6EDE4204464}"/>
          </ac:spMkLst>
        </pc:spChg>
        <pc:spChg chg="add mod">
          <ac:chgData name="Diana Montgomery" userId="0a133a2befd60c84" providerId="LiveId" clId="{727A6BB3-16F7-4E96-A123-0860AC5C908A}" dt="2020-08-12T20:54:46.930" v="498" actId="14100"/>
          <ac:spMkLst>
            <pc:docMk/>
            <pc:sldMk cId="3449412122" sldId="258"/>
            <ac:spMk id="19" creationId="{EC15E4DC-C8BA-40EF-B563-5E1CD83AD89E}"/>
          </ac:spMkLst>
        </pc:spChg>
        <pc:spChg chg="mod">
          <ac:chgData name="Diana Montgomery" userId="0a133a2befd60c84" providerId="LiveId" clId="{727A6BB3-16F7-4E96-A123-0860AC5C908A}" dt="2020-08-12T18:48:52.317" v="492" actId="1076"/>
          <ac:spMkLst>
            <pc:docMk/>
            <pc:sldMk cId="3449412122" sldId="258"/>
            <ac:spMk id="23" creationId="{E23A3996-E80E-4F44-850D-E31D3CBC9521}"/>
          </ac:spMkLst>
        </pc:spChg>
        <pc:spChg chg="mod">
          <ac:chgData name="Diana Montgomery" userId="0a133a2befd60c84" providerId="LiveId" clId="{727A6BB3-16F7-4E96-A123-0860AC5C908A}" dt="2020-08-12T20:55:04.636" v="503" actId="14100"/>
          <ac:spMkLst>
            <pc:docMk/>
            <pc:sldMk cId="3449412122" sldId="258"/>
            <ac:spMk id="24" creationId="{E07A4DDA-897A-453E-8462-ED3167B43EDD}"/>
          </ac:spMkLst>
        </pc:spChg>
        <pc:spChg chg="mod">
          <ac:chgData name="Diana Montgomery" userId="0a133a2befd60c84" providerId="LiveId" clId="{727A6BB3-16F7-4E96-A123-0860AC5C908A}" dt="2020-08-12T18:46:57.105" v="397" actId="1076"/>
          <ac:spMkLst>
            <pc:docMk/>
            <pc:sldMk cId="3449412122" sldId="258"/>
            <ac:spMk id="25" creationId="{3480F018-62C6-425D-AEE3-B8F1B4ED18A7}"/>
          </ac:spMkLst>
        </pc:spChg>
        <pc:spChg chg="add mod">
          <ac:chgData name="Diana Montgomery" userId="0a133a2befd60c84" providerId="LiveId" clId="{727A6BB3-16F7-4E96-A123-0860AC5C908A}" dt="2020-08-12T18:47:07.618" v="399" actId="1076"/>
          <ac:spMkLst>
            <pc:docMk/>
            <pc:sldMk cId="3449412122" sldId="258"/>
            <ac:spMk id="28" creationId="{51279D99-E865-40FE-BB2B-27895C38647D}"/>
          </ac:spMkLst>
        </pc:spChg>
        <pc:spChg chg="del">
          <ac:chgData name="Diana Montgomery" userId="0a133a2befd60c84" providerId="LiveId" clId="{727A6BB3-16F7-4E96-A123-0860AC5C908A}" dt="2020-08-12T18:46:23.616" v="390" actId="478"/>
          <ac:spMkLst>
            <pc:docMk/>
            <pc:sldMk cId="3449412122" sldId="258"/>
            <ac:spMk id="29" creationId="{FEC667FB-0878-40C0-8469-F0377EDE3213}"/>
          </ac:spMkLst>
        </pc:spChg>
        <pc:spChg chg="add mod">
          <ac:chgData name="Diana Montgomery" userId="0a133a2befd60c84" providerId="LiveId" clId="{727A6BB3-16F7-4E96-A123-0860AC5C908A}" dt="2020-08-12T18:48:37.118" v="488" actId="1076"/>
          <ac:spMkLst>
            <pc:docMk/>
            <pc:sldMk cId="3449412122" sldId="258"/>
            <ac:spMk id="31" creationId="{5C90B187-C638-47BB-83D0-9287EFDD22DD}"/>
          </ac:spMkLst>
        </pc:spChg>
        <pc:spChg chg="add mod">
          <ac:chgData name="Diana Montgomery" userId="0a133a2befd60c84" providerId="LiveId" clId="{727A6BB3-16F7-4E96-A123-0860AC5C908A}" dt="2020-08-12T18:48:37.118" v="488" actId="1076"/>
          <ac:spMkLst>
            <pc:docMk/>
            <pc:sldMk cId="3449412122" sldId="258"/>
            <ac:spMk id="32" creationId="{E675B9AE-7C88-4717-984C-955214C75F0E}"/>
          </ac:spMkLst>
        </pc:spChg>
        <pc:spChg chg="add mod">
          <ac:chgData name="Diana Montgomery" userId="0a133a2befd60c84" providerId="LiveId" clId="{727A6BB3-16F7-4E96-A123-0860AC5C908A}" dt="2020-08-12T18:49:00.427" v="494" actId="1076"/>
          <ac:spMkLst>
            <pc:docMk/>
            <pc:sldMk cId="3449412122" sldId="258"/>
            <ac:spMk id="34" creationId="{AE009114-E1B3-4618-84EC-DC962E94B979}"/>
          </ac:spMkLst>
        </pc:spChg>
        <pc:spChg chg="add mod">
          <ac:chgData name="Diana Montgomery" userId="0a133a2befd60c84" providerId="LiveId" clId="{727A6BB3-16F7-4E96-A123-0860AC5C908A}" dt="2020-08-12T18:48:48.434" v="491" actId="1076"/>
          <ac:spMkLst>
            <pc:docMk/>
            <pc:sldMk cId="3449412122" sldId="258"/>
            <ac:spMk id="36" creationId="{FE91CBD5-6FF4-4D3A-814C-A1863BC45211}"/>
          </ac:spMkLst>
        </pc:spChg>
        <pc:spChg chg="add mod">
          <ac:chgData name="Diana Montgomery" userId="0a133a2befd60c84" providerId="LiveId" clId="{727A6BB3-16F7-4E96-A123-0860AC5C908A}" dt="2020-08-12T18:48:41.768" v="489" actId="1076"/>
          <ac:spMkLst>
            <pc:docMk/>
            <pc:sldMk cId="3449412122" sldId="258"/>
            <ac:spMk id="38" creationId="{00E3FD83-D93A-4CA8-B701-DDB2E1E9EDB4}"/>
          </ac:spMkLst>
        </pc:spChg>
        <pc:spChg chg="add mod">
          <ac:chgData name="Diana Montgomery" userId="0a133a2befd60c84" providerId="LiveId" clId="{727A6BB3-16F7-4E96-A123-0860AC5C908A}" dt="2020-08-12T18:48:45.549" v="490" actId="1076"/>
          <ac:spMkLst>
            <pc:docMk/>
            <pc:sldMk cId="3449412122" sldId="258"/>
            <ac:spMk id="39" creationId="{999BAC52-C31D-47E9-A26C-BAAD0DB4F675}"/>
          </ac:spMkLst>
        </pc:spChg>
        <pc:spChg chg="add mod">
          <ac:chgData name="Diana Montgomery" userId="0a133a2befd60c84" providerId="LiveId" clId="{727A6BB3-16F7-4E96-A123-0860AC5C908A}" dt="2020-08-12T20:54:58.838" v="501" actId="14100"/>
          <ac:spMkLst>
            <pc:docMk/>
            <pc:sldMk cId="3449412122" sldId="258"/>
            <ac:spMk id="40" creationId="{405F8913-7905-4AA3-BC95-A5A3F89A34D9}"/>
          </ac:spMkLst>
        </pc:spChg>
        <pc:spChg chg="add mod">
          <ac:chgData name="Diana Montgomery" userId="0a133a2befd60c84" providerId="LiveId" clId="{727A6BB3-16F7-4E96-A123-0860AC5C908A}" dt="2020-08-12T18:48:37.118" v="488" actId="1076"/>
          <ac:spMkLst>
            <pc:docMk/>
            <pc:sldMk cId="3449412122" sldId="258"/>
            <ac:spMk id="42" creationId="{5CB3DDA0-A2F3-4E1E-8A21-A1A378B89B13}"/>
          </ac:spMkLst>
        </pc:spChg>
        <pc:spChg chg="add mod">
          <ac:chgData name="Diana Montgomery" userId="0a133a2befd60c84" providerId="LiveId" clId="{727A6BB3-16F7-4E96-A123-0860AC5C908A}" dt="2020-08-12T20:54:54.399" v="500" actId="14100"/>
          <ac:spMkLst>
            <pc:docMk/>
            <pc:sldMk cId="3449412122" sldId="258"/>
            <ac:spMk id="44" creationId="{E5456ADB-F1C0-42E1-B93B-E8D7E4F35AF4}"/>
          </ac:spMkLst>
        </pc:spChg>
        <pc:spChg chg="add mod">
          <ac:chgData name="Diana Montgomery" userId="0a133a2befd60c84" providerId="LiveId" clId="{727A6BB3-16F7-4E96-A123-0860AC5C908A}" dt="2020-08-12T18:39:55.369" v="388" actId="1076"/>
          <ac:spMkLst>
            <pc:docMk/>
            <pc:sldMk cId="3449412122" sldId="258"/>
            <ac:spMk id="45" creationId="{BA3139E9-C14B-4874-AD3B-35CC87888D7E}"/>
          </ac:spMkLst>
        </pc:spChg>
        <pc:spChg chg="add mod">
          <ac:chgData name="Diana Montgomery" userId="0a133a2befd60c84" providerId="LiveId" clId="{727A6BB3-16F7-4E96-A123-0860AC5C908A}" dt="2020-08-12T20:54:51.244" v="499" actId="14100"/>
          <ac:spMkLst>
            <pc:docMk/>
            <pc:sldMk cId="3449412122" sldId="258"/>
            <ac:spMk id="46" creationId="{A59F283E-0060-40CB-B5FE-59777883A622}"/>
          </ac:spMkLst>
        </pc:spChg>
        <pc:spChg chg="mod">
          <ac:chgData name="Diana Montgomery" userId="0a133a2befd60c84" providerId="LiveId" clId="{727A6BB3-16F7-4E96-A123-0860AC5C908A}" dt="2020-08-12T18:37:10.853" v="326" actId="14100"/>
          <ac:spMkLst>
            <pc:docMk/>
            <pc:sldMk cId="3449412122" sldId="258"/>
            <ac:spMk id="139" creationId="{00000000-0000-0000-0000-000000000000}"/>
          </ac:spMkLst>
        </pc:spChg>
        <pc:spChg chg="del mod">
          <ac:chgData name="Diana Montgomery" userId="0a133a2befd60c84" providerId="LiveId" clId="{727A6BB3-16F7-4E96-A123-0860AC5C908A}" dt="2020-08-12T18:37:52.603" v="330" actId="478"/>
          <ac:spMkLst>
            <pc:docMk/>
            <pc:sldMk cId="3449412122" sldId="258"/>
            <ac:spMk id="145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18:36:16.913" v="314" actId="14100"/>
          <ac:spMkLst>
            <pc:docMk/>
            <pc:sldMk cId="3449412122" sldId="258"/>
            <ac:spMk id="146" creationId="{00000000-0000-0000-0000-000000000000}"/>
          </ac:spMkLst>
        </pc:spChg>
        <pc:spChg chg="mod">
          <ac:chgData name="Diana Montgomery" userId="0a133a2befd60c84" providerId="LiveId" clId="{727A6BB3-16F7-4E96-A123-0860AC5C908A}" dt="2020-08-12T20:55:09.825" v="504" actId="14100"/>
          <ac:spMkLst>
            <pc:docMk/>
            <pc:sldMk cId="3449412122" sldId="258"/>
            <ac:spMk id="154" creationId="{00000000-0000-0000-0000-000000000000}"/>
          </ac:spMkLst>
        </pc:spChg>
        <pc:picChg chg="mod ord">
          <ac:chgData name="Diana Montgomery" userId="0a133a2befd60c84" providerId="LiveId" clId="{727A6BB3-16F7-4E96-A123-0860AC5C908A}" dt="2020-08-12T18:46:49.833" v="396" actId="1076"/>
          <ac:picMkLst>
            <pc:docMk/>
            <pc:sldMk cId="3449412122" sldId="258"/>
            <ac:picMk id="2" creationId="{4463B693-AD09-4FFB-90AA-D8B8A91768B9}"/>
          </ac:picMkLst>
        </pc:picChg>
        <pc:cxnChg chg="del">
          <ac:chgData name="Diana Montgomery" userId="0a133a2befd60c84" providerId="LiveId" clId="{727A6BB3-16F7-4E96-A123-0860AC5C908A}" dt="2020-08-12T18:36:40.462" v="321" actId="478"/>
          <ac:cxnSpMkLst>
            <pc:docMk/>
            <pc:sldMk cId="3449412122" sldId="258"/>
            <ac:cxnSpMk id="10" creationId="{00000000-0000-0000-0000-000000000000}"/>
          </ac:cxnSpMkLst>
        </pc:cxnChg>
        <pc:cxnChg chg="add mod">
          <ac:chgData name="Diana Montgomery" userId="0a133a2befd60c84" providerId="LiveId" clId="{727A6BB3-16F7-4E96-A123-0860AC5C908A}" dt="2020-08-12T18:39:10.033" v="384" actId="14100"/>
          <ac:cxnSpMkLst>
            <pc:docMk/>
            <pc:sldMk cId="3449412122" sldId="258"/>
            <ac:cxnSpMk id="22" creationId="{BD0DADB8-617F-4A87-AF21-5C9DD37A08A5}"/>
          </ac:cxnSpMkLst>
        </pc:cxnChg>
        <pc:cxnChg chg="add mod">
          <ac:chgData name="Diana Montgomery" userId="0a133a2befd60c84" providerId="LiveId" clId="{727A6BB3-16F7-4E96-A123-0860AC5C908A}" dt="2020-08-12T18:37:33.213" v="328" actId="14100"/>
          <ac:cxnSpMkLst>
            <pc:docMk/>
            <pc:sldMk cId="3449412122" sldId="258"/>
            <ac:cxnSpMk id="30" creationId="{1D30F419-379F-4BF1-95D2-0859175002B0}"/>
          </ac:cxnSpMkLst>
        </pc:cxnChg>
        <pc:cxnChg chg="add mod">
          <ac:chgData name="Diana Montgomery" userId="0a133a2befd60c84" providerId="LiveId" clId="{727A6BB3-16F7-4E96-A123-0860AC5C908A}" dt="2020-08-12T18:39:30.859" v="385" actId="571"/>
          <ac:cxnSpMkLst>
            <pc:docMk/>
            <pc:sldMk cId="3449412122" sldId="258"/>
            <ac:cxnSpMk id="50" creationId="{B52809A7-695A-49C0-AFC7-1042A838D388}"/>
          </ac:cxnSpMkLst>
        </pc:cxnChg>
        <pc:cxnChg chg="add mod">
          <ac:chgData name="Diana Montgomery" userId="0a133a2befd60c84" providerId="LiveId" clId="{727A6BB3-16F7-4E96-A123-0860AC5C908A}" dt="2020-08-12T18:39:36.506" v="386" actId="571"/>
          <ac:cxnSpMkLst>
            <pc:docMk/>
            <pc:sldMk cId="3449412122" sldId="258"/>
            <ac:cxnSpMk id="51" creationId="{FFBA37E3-76FB-484D-A557-BB65C2442CA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0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1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67533" y="673100"/>
            <a:ext cx="1300519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58007" y="8890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32"/>
            <a:ext cx="13953493" cy="6259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11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23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35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46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57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68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8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92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2824257" y="103263"/>
            <a:ext cx="1267976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59137" y="2287179"/>
            <a:ext cx="111217" cy="746642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5" name="Region/Area"/>
          <p:cNvSpPr txBox="1"/>
          <p:nvPr/>
        </p:nvSpPr>
        <p:spPr>
          <a:xfrm>
            <a:off x="2359492" y="6261927"/>
            <a:ext cx="72135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Area</a:t>
            </a:r>
          </a:p>
        </p:txBody>
      </p:sp>
      <p:sp>
        <p:nvSpPr>
          <p:cNvPr id="146" name="Rectangle"/>
          <p:cNvSpPr/>
          <p:nvPr/>
        </p:nvSpPr>
        <p:spPr>
          <a:xfrm>
            <a:off x="927758" y="6914708"/>
            <a:ext cx="10417187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5461317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3667953" y="4524688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398945" y="6922499"/>
            <a:ext cx="0" cy="283110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8869" y="2322592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Highlights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1568327" y="7611262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6794167" y="79463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8199449"/>
            <a:ext cx="5461983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1409590" y="822800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1598191" y="8884001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Name…">
            <a:extLst>
              <a:ext uri="{FF2B5EF4-FFF2-40B4-BE49-F238E27FC236}">
                <a16:creationId xmlns:a16="http://schemas.microsoft.com/office/drawing/2014/main" id="{FEC667FB-0878-40C0-8469-F0377EDE3213}"/>
              </a:ext>
            </a:extLst>
          </p:cNvPr>
          <p:cNvSpPr txBox="1"/>
          <p:nvPr/>
        </p:nvSpPr>
        <p:spPr>
          <a:xfrm>
            <a:off x="11540791" y="6813771"/>
            <a:ext cx="5561347" cy="154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2824257" y="103263"/>
            <a:ext cx="1267976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45335" y="2328607"/>
            <a:ext cx="4601" cy="34848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6" name="Rectangle"/>
          <p:cNvSpPr/>
          <p:nvPr/>
        </p:nvSpPr>
        <p:spPr>
          <a:xfrm>
            <a:off x="927758" y="5813449"/>
            <a:ext cx="16412501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5442428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962129" y="3842960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8869" y="2322592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650341" y="6959527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4477925" y="697769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7837259"/>
            <a:ext cx="16412501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936961" y="7880986"/>
            <a:ext cx="3442905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and Best Use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8542332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F1D98E-2FB5-4A80-8E73-68153F2FF69C}"/>
              </a:ext>
            </a:extLst>
          </p:cNvPr>
          <p:cNvSpPr/>
          <p:nvPr/>
        </p:nvSpPr>
        <p:spPr>
          <a:xfrm>
            <a:off x="7096273" y="3805733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D30F419-379F-4BF1-95D2-0859175002B0}"/>
              </a:ext>
            </a:extLst>
          </p:cNvPr>
          <p:cNvCxnSpPr>
            <a:cxnSpLocks/>
          </p:cNvCxnSpPr>
          <p:nvPr/>
        </p:nvCxnSpPr>
        <p:spPr>
          <a:xfrm flipH="1">
            <a:off x="5987105" y="2307164"/>
            <a:ext cx="4600" cy="350628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">
            <a:extLst>
              <a:ext uri="{FF2B5EF4-FFF2-40B4-BE49-F238E27FC236}">
                <a16:creationId xmlns:a16="http://schemas.microsoft.com/office/drawing/2014/main" id="{5DB14AF8-33C8-4EA4-975F-4444C11AF7B6}"/>
              </a:ext>
            </a:extLst>
          </p:cNvPr>
          <p:cNvSpPr/>
          <p:nvPr/>
        </p:nvSpPr>
        <p:spPr>
          <a:xfrm>
            <a:off x="11249937" y="4071538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8342F-AF0F-4F3E-9452-58E9533C5914}"/>
              </a:ext>
            </a:extLst>
          </p:cNvPr>
          <p:cNvSpPr txBox="1"/>
          <p:nvPr/>
        </p:nvSpPr>
        <p:spPr>
          <a:xfrm>
            <a:off x="12518869" y="4092544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me…">
            <a:extLst>
              <a:ext uri="{FF2B5EF4-FFF2-40B4-BE49-F238E27FC236}">
                <a16:creationId xmlns:a16="http://schemas.microsoft.com/office/drawing/2014/main" id="{ADE6452C-F064-41E2-8940-810BDF7C3351}"/>
              </a:ext>
            </a:extLst>
          </p:cNvPr>
          <p:cNvSpPr txBox="1"/>
          <p:nvPr/>
        </p:nvSpPr>
        <p:spPr>
          <a:xfrm>
            <a:off x="11622748" y="4780853"/>
            <a:ext cx="5460501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2FEA7-ECD0-4454-B6AA-B6EDE4204464}"/>
              </a:ext>
            </a:extLst>
          </p:cNvPr>
          <p:cNvSpPr txBox="1"/>
          <p:nvPr/>
        </p:nvSpPr>
        <p:spPr>
          <a:xfrm flipH="1">
            <a:off x="936962" y="5847706"/>
            <a:ext cx="343422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Region/Area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5E4DC-C8BA-40EF-B563-5E1CD83AD89E}"/>
              </a:ext>
            </a:extLst>
          </p:cNvPr>
          <p:cNvSpPr txBox="1"/>
          <p:nvPr/>
        </p:nvSpPr>
        <p:spPr>
          <a:xfrm flipH="1">
            <a:off x="4352170" y="5833546"/>
            <a:ext cx="403487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Parcel Size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3139E9-C14B-4874-AD3B-35CC87888D7E}"/>
              </a:ext>
            </a:extLst>
          </p:cNvPr>
          <p:cNvSpPr txBox="1"/>
          <p:nvPr/>
        </p:nvSpPr>
        <p:spPr>
          <a:xfrm flipH="1">
            <a:off x="8275738" y="5847706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Per SF or AC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9F283E-0060-40CB-B5FE-59777883A622}"/>
              </a:ext>
            </a:extLst>
          </p:cNvPr>
          <p:cNvSpPr txBox="1"/>
          <p:nvPr/>
        </p:nvSpPr>
        <p:spPr>
          <a:xfrm flipH="1">
            <a:off x="12518869" y="5863237"/>
            <a:ext cx="482139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0DADB8-617F-4A87-AF21-5C9DD37A08A5}"/>
              </a:ext>
            </a:extLst>
          </p:cNvPr>
          <p:cNvCxnSpPr>
            <a:cxnSpLocks/>
          </p:cNvCxnSpPr>
          <p:nvPr/>
        </p:nvCxnSpPr>
        <p:spPr>
          <a:xfrm>
            <a:off x="4367982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2809A7-695A-49C0-AFC7-1042A838D388}"/>
              </a:ext>
            </a:extLst>
          </p:cNvPr>
          <p:cNvCxnSpPr>
            <a:cxnSpLocks/>
          </p:cNvCxnSpPr>
          <p:nvPr/>
        </p:nvCxnSpPr>
        <p:spPr>
          <a:xfrm>
            <a:off x="8387049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FBA37E3-76FB-484D-A557-BB65C2442CA5}"/>
              </a:ext>
            </a:extLst>
          </p:cNvPr>
          <p:cNvCxnSpPr>
            <a:cxnSpLocks/>
          </p:cNvCxnSpPr>
          <p:nvPr/>
        </p:nvCxnSpPr>
        <p:spPr>
          <a:xfrm>
            <a:off x="12522588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1279D99-E865-40FE-BB2B-27895C38647D}"/>
              </a:ext>
            </a:extLst>
          </p:cNvPr>
          <p:cNvSpPr/>
          <p:nvPr/>
        </p:nvSpPr>
        <p:spPr>
          <a:xfrm>
            <a:off x="13110667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Utilities Available">
            <a:extLst>
              <a:ext uri="{FF2B5EF4-FFF2-40B4-BE49-F238E27FC236}">
                <a16:creationId xmlns:a16="http://schemas.microsoft.com/office/drawing/2014/main" id="{5C90B187-C638-47BB-83D0-9287EFDD22DD}"/>
              </a:ext>
            </a:extLst>
          </p:cNvPr>
          <p:cNvSpPr txBox="1"/>
          <p:nvPr/>
        </p:nvSpPr>
        <p:spPr>
          <a:xfrm>
            <a:off x="7525171" y="8680831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75B9AE-7C88-4717-984C-955214C75F0E}"/>
              </a:ext>
            </a:extLst>
          </p:cNvPr>
          <p:cNvSpPr txBox="1"/>
          <p:nvPr/>
        </p:nvSpPr>
        <p:spPr>
          <a:xfrm flipH="1">
            <a:off x="1418592" y="867741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009114-E1B3-4618-84EC-DC962E94B979}"/>
              </a:ext>
            </a:extLst>
          </p:cNvPr>
          <p:cNvSpPr/>
          <p:nvPr/>
        </p:nvSpPr>
        <p:spPr>
          <a:xfrm>
            <a:off x="641140" y="8786469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91CBD5-6FF4-4D3A-814C-A1863BC45211}"/>
              </a:ext>
            </a:extLst>
          </p:cNvPr>
          <p:cNvSpPr/>
          <p:nvPr/>
        </p:nvSpPr>
        <p:spPr>
          <a:xfrm>
            <a:off x="4523196" y="8819843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E3FD83-D93A-4CA8-B701-DDB2E1E9EDB4}"/>
              </a:ext>
            </a:extLst>
          </p:cNvPr>
          <p:cNvSpPr/>
          <p:nvPr/>
        </p:nvSpPr>
        <p:spPr>
          <a:xfrm>
            <a:off x="8575393" y="8803741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9BAC52-C31D-47E9-A26C-BAAD0DB4F675}"/>
              </a:ext>
            </a:extLst>
          </p:cNvPr>
          <p:cNvSpPr/>
          <p:nvPr/>
        </p:nvSpPr>
        <p:spPr>
          <a:xfrm>
            <a:off x="12802288" y="8819340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5F8913-7905-4AA3-BC95-A5A3F89A34D9}"/>
              </a:ext>
            </a:extLst>
          </p:cNvPr>
          <p:cNvSpPr txBox="1"/>
          <p:nvPr/>
        </p:nvSpPr>
        <p:spPr>
          <a:xfrm flipH="1">
            <a:off x="4352170" y="7896839"/>
            <a:ext cx="4043881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Wetlands and Slope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B3DDA0-A2F3-4E1E-8A21-A1A378B89B13}"/>
              </a:ext>
            </a:extLst>
          </p:cNvPr>
          <p:cNvSpPr txBox="1"/>
          <p:nvPr/>
        </p:nvSpPr>
        <p:spPr>
          <a:xfrm flipH="1">
            <a:off x="8275738" y="791099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Utilities Available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456ADB-F1C0-42E1-B93B-E8D7E4F35AF4}"/>
              </a:ext>
            </a:extLst>
          </p:cNvPr>
          <p:cNvSpPr txBox="1"/>
          <p:nvPr/>
        </p:nvSpPr>
        <p:spPr>
          <a:xfrm flipH="1">
            <a:off x="12518869" y="7926530"/>
            <a:ext cx="481177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 Carry</a:t>
            </a:r>
          </a:p>
        </p:txBody>
      </p:sp>
    </p:spTree>
    <p:extLst>
      <p:ext uri="{BB962C8B-B14F-4D97-AF65-F5344CB8AC3E}">
        <p14:creationId xmlns:p14="http://schemas.microsoft.com/office/powerpoint/2010/main" val="34494121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4624</TotalTime>
  <Words>133</Words>
  <Application>Microsoft Office PowerPoint</Application>
  <PresentationFormat>Custom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Helvetica Light</vt:lpstr>
      <vt:lpstr>Helvetica Neue</vt:lpstr>
      <vt:lpstr>Helvetica Neue Light</vt:lpstr>
      <vt:lpstr>Helvetica Neue Medium</vt:lpstr>
      <vt:lpstr>Tahoma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 Montgomery</cp:lastModifiedBy>
  <cp:revision>22</cp:revision>
  <dcterms:modified xsi:type="dcterms:W3CDTF">2020-08-12T20:55:17Z</dcterms:modified>
</cp:coreProperties>
</file>